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pt-B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C60-FCAF-46D7-8FFC-CF6C2B7D333C}" type="datetimeFigureOut">
              <a:rPr lang="pt-BR" smtClean="0"/>
              <a:pPr/>
              <a:t>25/9/2018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F1D-F8E3-40BA-A377-E0F596113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6596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C60-FCAF-46D7-8FFC-CF6C2B7D333C}" type="datetimeFigureOut">
              <a:rPr lang="pt-BR" smtClean="0"/>
              <a:pPr/>
              <a:t>25/9/2018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F1D-F8E3-40BA-A377-E0F596113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1764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C60-FCAF-46D7-8FFC-CF6C2B7D333C}" type="datetimeFigureOut">
              <a:rPr lang="pt-BR" smtClean="0"/>
              <a:pPr/>
              <a:t>25/9/2018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F1D-F8E3-40BA-A377-E0F596113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3075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C60-FCAF-46D7-8FFC-CF6C2B7D333C}" type="datetimeFigureOut">
              <a:rPr lang="pt-BR" smtClean="0"/>
              <a:pPr/>
              <a:t>25/9/2018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F1D-F8E3-40BA-A377-E0F596113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2541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C60-FCAF-46D7-8FFC-CF6C2B7D333C}" type="datetimeFigureOut">
              <a:rPr lang="pt-BR" smtClean="0"/>
              <a:pPr/>
              <a:t>25/9/2018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F1D-F8E3-40BA-A377-E0F596113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665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C60-FCAF-46D7-8FFC-CF6C2B7D333C}" type="datetimeFigureOut">
              <a:rPr lang="pt-BR" smtClean="0"/>
              <a:pPr/>
              <a:t>25/9/2018</a:t>
            </a:fld>
            <a:endParaRPr lang="pt-B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F1D-F8E3-40BA-A377-E0F596113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3684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C60-FCAF-46D7-8FFC-CF6C2B7D333C}" type="datetimeFigureOut">
              <a:rPr lang="pt-BR" smtClean="0"/>
              <a:pPr/>
              <a:t>25/9/2018</a:t>
            </a:fld>
            <a:endParaRPr lang="pt-B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F1D-F8E3-40BA-A377-E0F596113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938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C60-FCAF-46D7-8FFC-CF6C2B7D333C}" type="datetimeFigureOut">
              <a:rPr lang="pt-BR" smtClean="0"/>
              <a:pPr/>
              <a:t>25/9/2018</a:t>
            </a:fld>
            <a:endParaRPr lang="pt-B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F1D-F8E3-40BA-A377-E0F596113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9582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C60-FCAF-46D7-8FFC-CF6C2B7D333C}" type="datetimeFigureOut">
              <a:rPr lang="pt-BR" smtClean="0"/>
              <a:pPr/>
              <a:t>25/9/2018</a:t>
            </a:fld>
            <a:endParaRPr lang="pt-B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F1D-F8E3-40BA-A377-E0F596113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6701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C60-FCAF-46D7-8FFC-CF6C2B7D333C}" type="datetimeFigureOut">
              <a:rPr lang="pt-BR" smtClean="0"/>
              <a:pPr/>
              <a:t>25/9/2018</a:t>
            </a:fld>
            <a:endParaRPr lang="pt-B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F1D-F8E3-40BA-A377-E0F596113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4481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C60-FCAF-46D7-8FFC-CF6C2B7D333C}" type="datetimeFigureOut">
              <a:rPr lang="pt-BR" smtClean="0"/>
              <a:pPr/>
              <a:t>25/9/2018</a:t>
            </a:fld>
            <a:endParaRPr lang="pt-B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F1D-F8E3-40BA-A377-E0F596113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9350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A2C60-FCAF-46D7-8FFC-CF6C2B7D333C}" type="datetimeFigureOut">
              <a:rPr lang="pt-BR" smtClean="0"/>
              <a:pPr/>
              <a:t>25/9/2018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7BF1D-F8E3-40BA-A377-E0F596113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378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/>
          <p:cNvSpPr/>
          <p:nvPr/>
        </p:nvSpPr>
        <p:spPr>
          <a:xfrm rot="21435440">
            <a:off x="1095222" y="1391795"/>
            <a:ext cx="9832795" cy="4936971"/>
          </a:xfrm>
          <a:prstGeom prst="rect">
            <a:avLst/>
          </a:prstGeom>
          <a:solidFill>
            <a:srgbClr val="4283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Picture 4" descr="Resultado de imagen para green de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108255" y="-3"/>
            <a:ext cx="10499542" cy="25797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esultado de imagen para green desig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0090"/>
          <a:stretch/>
        </p:blipFill>
        <p:spPr bwMode="auto">
          <a:xfrm>
            <a:off x="3952516" y="25058"/>
            <a:ext cx="1320615" cy="12647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5044032" y="89981"/>
            <a:ext cx="5323887" cy="1077218"/>
          </a:xfrm>
          <a:prstGeom prst="rect">
            <a:avLst/>
          </a:prstGeom>
          <a:noFill/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ES" sz="3200" i="1" dirty="0">
                <a:latin typeface="Impact" panose="020B0806030902050204" pitchFamily="34" charset="0"/>
              </a:rPr>
              <a:t>International Meeting of </a:t>
            </a:r>
            <a:r>
              <a:rPr lang="es-ES" sz="3200" i="1" dirty="0" err="1">
                <a:latin typeface="Impact" panose="020B0806030902050204" pitchFamily="34" charset="0"/>
              </a:rPr>
              <a:t>Pharmaceutical</a:t>
            </a:r>
            <a:r>
              <a:rPr lang="es-ES" sz="3200" i="1" dirty="0">
                <a:latin typeface="Impact" panose="020B0806030902050204" pitchFamily="34" charset="0"/>
              </a:rPr>
              <a:t> </a:t>
            </a:r>
            <a:r>
              <a:rPr lang="es-ES" sz="3200" i="1" dirty="0" err="1">
                <a:latin typeface="Impact" panose="020B0806030902050204" pitchFamily="34" charset="0"/>
              </a:rPr>
              <a:t>Science</a:t>
            </a:r>
            <a:endParaRPr lang="pt-BR" sz="3200" i="1" dirty="0">
              <a:latin typeface="Impact" panose="020B080603090205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4371295" y="-35192"/>
            <a:ext cx="2982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7200" b="1" dirty="0">
                <a:latin typeface="HGPHeiseiMinchotaiW9" panose="02020A00000000000000" pitchFamily="18" charset="-128"/>
                <a:ea typeface="HGPHeiseiMinchotaiW9" panose="02020A00000000000000" pitchFamily="18" charset="-128"/>
              </a:rPr>
              <a:t>I</a:t>
            </a:r>
            <a:endParaRPr lang="pt-BR" sz="7200" b="1" dirty="0">
              <a:latin typeface="HGPHeiseiMinchotaiW9" panose="02020A00000000000000" pitchFamily="18" charset="-128"/>
              <a:ea typeface="HGPHeiseiMinchotaiW9" panose="02020A00000000000000" pitchFamily="18" charset="-128"/>
            </a:endParaRPr>
          </a:p>
        </p:txBody>
      </p:sp>
      <p:pic>
        <p:nvPicPr>
          <p:cNvPr id="18" name="Picture 4" descr="Imagem relacionad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8582"/>
          <a:stretch/>
        </p:blipFill>
        <p:spPr bwMode="auto">
          <a:xfrm>
            <a:off x="10660021" y="-11451"/>
            <a:ext cx="1508879" cy="679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" b="22247"/>
          <a:stretch/>
        </p:blipFill>
        <p:spPr>
          <a:xfrm>
            <a:off x="9065135" y="115143"/>
            <a:ext cx="1982505" cy="619870"/>
          </a:xfrm>
          <a:prstGeom prst="rect">
            <a:avLst/>
          </a:prstGeom>
        </p:spPr>
      </p:pic>
      <p:sp>
        <p:nvSpPr>
          <p:cNvPr id="26" name="Rectángulo 25"/>
          <p:cNvSpPr/>
          <p:nvPr/>
        </p:nvSpPr>
        <p:spPr>
          <a:xfrm>
            <a:off x="1439619" y="1850949"/>
            <a:ext cx="9144000" cy="4082602"/>
          </a:xfrm>
          <a:prstGeom prst="rect">
            <a:avLst/>
          </a:prstGeom>
          <a:solidFill>
            <a:srgbClr val="9DD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uadroTexto 26"/>
          <p:cNvSpPr txBox="1"/>
          <p:nvPr/>
        </p:nvSpPr>
        <p:spPr>
          <a:xfrm>
            <a:off x="3361385" y="2909467"/>
            <a:ext cx="4778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err="1" smtClean="0">
                <a:latin typeface="Arial Black" panose="020B0A04020102020204" pitchFamily="34" charset="0"/>
              </a:rPr>
              <a:t>Title</a:t>
            </a:r>
            <a:endParaRPr lang="pt-BR" sz="4400" dirty="0">
              <a:latin typeface="Arial Black" panose="020B0A04020102020204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2609678" y="4748298"/>
            <a:ext cx="6281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Advisor:</a:t>
            </a: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Co-advisor:</a:t>
            </a: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6" descr="Resultado de imagem para universidade estadual de maringÃ¡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3" y="-23657"/>
            <a:ext cx="1522172" cy="7848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3706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49341" y="1004584"/>
            <a:ext cx="3541067" cy="800035"/>
            <a:chOff x="149341" y="1004584"/>
            <a:chExt cx="3541067" cy="800035"/>
          </a:xfrm>
        </p:grpSpPr>
        <p:sp>
          <p:nvSpPr>
            <p:cNvPr id="4" name="Rectángulo 3"/>
            <p:cNvSpPr/>
            <p:nvPr/>
          </p:nvSpPr>
          <p:spPr>
            <a:xfrm rot="21426044">
              <a:off x="149341" y="1004584"/>
              <a:ext cx="3541067" cy="800035"/>
            </a:xfrm>
            <a:prstGeom prst="rect">
              <a:avLst/>
            </a:prstGeom>
            <a:solidFill>
              <a:srgbClr val="4283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ctángulo 4"/>
            <p:cNvSpPr/>
            <p:nvPr/>
          </p:nvSpPr>
          <p:spPr>
            <a:xfrm>
              <a:off x="267650" y="1117922"/>
              <a:ext cx="3196582" cy="573361"/>
            </a:xfrm>
            <a:prstGeom prst="rect">
              <a:avLst/>
            </a:prstGeom>
            <a:solidFill>
              <a:srgbClr val="9DD3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dirty="0" err="1" smtClean="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Introduction</a:t>
              </a:r>
              <a:endParaRPr lang="pt-BR" sz="32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CuadroTexto 8"/>
          <p:cNvSpPr txBox="1"/>
          <p:nvPr/>
        </p:nvSpPr>
        <p:spPr>
          <a:xfrm>
            <a:off x="966587" y="2401123"/>
            <a:ext cx="101736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Keep this model.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maximum number of slides recommended is 10. Calculate how much time you will spend to present each slide so that it does not exceed the allowed 10 minutes.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 can change the color of the slides according to your preference.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use fonts smaller than 18pt.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-82553" y="-35192"/>
            <a:ext cx="12251453" cy="2614904"/>
            <a:chOff x="-82553" y="-35192"/>
            <a:chExt cx="12251453" cy="2614904"/>
          </a:xfrm>
        </p:grpSpPr>
        <p:pic>
          <p:nvPicPr>
            <p:cNvPr id="12" name="Picture 4" descr="Resultado de imagen para green desig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108255" y="-3"/>
              <a:ext cx="10499542" cy="257971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Resultado de imagen para green design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50090"/>
            <a:stretch/>
          </p:blipFill>
          <p:spPr bwMode="auto">
            <a:xfrm>
              <a:off x="3952516" y="25058"/>
              <a:ext cx="1320615" cy="126479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CuadroTexto 13"/>
            <p:cNvSpPr txBox="1"/>
            <p:nvPr/>
          </p:nvSpPr>
          <p:spPr>
            <a:xfrm>
              <a:off x="5044032" y="89981"/>
              <a:ext cx="5323887" cy="1077218"/>
            </a:xfrm>
            <a:prstGeom prst="rect">
              <a:avLst/>
            </a:prstGeom>
            <a:noFill/>
            <a:ln w="349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es-ES" sz="3200" i="1" dirty="0">
                  <a:latin typeface="Impact" panose="020B0806030902050204" pitchFamily="34" charset="0"/>
                </a:rPr>
                <a:t>International Meeting of </a:t>
              </a:r>
              <a:r>
                <a:rPr lang="es-ES" sz="3200" i="1" dirty="0" err="1">
                  <a:latin typeface="Impact" panose="020B0806030902050204" pitchFamily="34" charset="0"/>
                </a:rPr>
                <a:t>Pharmaceutical</a:t>
              </a:r>
              <a:r>
                <a:rPr lang="es-ES" sz="3200" i="1" dirty="0">
                  <a:latin typeface="Impact" panose="020B0806030902050204" pitchFamily="34" charset="0"/>
                </a:rPr>
                <a:t> </a:t>
              </a:r>
              <a:r>
                <a:rPr lang="es-ES" sz="3200" i="1" dirty="0" err="1">
                  <a:latin typeface="Impact" panose="020B0806030902050204" pitchFamily="34" charset="0"/>
                </a:rPr>
                <a:t>Science</a:t>
              </a:r>
              <a:endParaRPr lang="pt-BR" sz="3200" i="1" dirty="0">
                <a:latin typeface="Impact" panose="020B0806030902050204" pitchFamily="34" charset="0"/>
              </a:endParaRPr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4371295" y="-35192"/>
              <a:ext cx="298203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7200" b="1" dirty="0">
                  <a:latin typeface="HGPHeiseiMinchotaiW9" panose="02020A00000000000000" pitchFamily="18" charset="-128"/>
                  <a:ea typeface="HGPHeiseiMinchotaiW9" panose="02020A00000000000000" pitchFamily="18" charset="-128"/>
                </a:rPr>
                <a:t>I</a:t>
              </a:r>
              <a:endParaRPr lang="pt-BR" sz="7200" b="1" dirty="0">
                <a:latin typeface="HGPHeiseiMinchotaiW9" panose="02020A00000000000000" pitchFamily="18" charset="-128"/>
                <a:ea typeface="HGPHeiseiMinchotaiW9" panose="02020A00000000000000" pitchFamily="18" charset="-128"/>
              </a:endParaRPr>
            </a:p>
          </p:txBody>
        </p:sp>
        <p:pic>
          <p:nvPicPr>
            <p:cNvPr id="19" name="Picture 4" descr="Imagem relacionada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8582"/>
            <a:stretch/>
          </p:blipFill>
          <p:spPr bwMode="auto">
            <a:xfrm>
              <a:off x="10660021" y="-11451"/>
              <a:ext cx="1508879" cy="67977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Imagen 19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" b="22247"/>
            <a:stretch/>
          </p:blipFill>
          <p:spPr>
            <a:xfrm>
              <a:off x="9065135" y="115143"/>
              <a:ext cx="1982505" cy="619870"/>
            </a:xfrm>
            <a:prstGeom prst="rect">
              <a:avLst/>
            </a:prstGeom>
          </p:spPr>
        </p:pic>
        <p:pic>
          <p:nvPicPr>
            <p:cNvPr id="21" name="Picture 6" descr="Resultado de imagem para universidade estadual de maringÃ¡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2553" y="-23657"/>
              <a:ext cx="1522172" cy="78487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031400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49341" y="1004584"/>
            <a:ext cx="3541067" cy="800035"/>
            <a:chOff x="149341" y="1004584"/>
            <a:chExt cx="3541067" cy="800035"/>
          </a:xfrm>
        </p:grpSpPr>
        <p:sp>
          <p:nvSpPr>
            <p:cNvPr id="4" name="Rectángulo 3"/>
            <p:cNvSpPr/>
            <p:nvPr/>
          </p:nvSpPr>
          <p:spPr>
            <a:xfrm rot="21426044">
              <a:off x="149341" y="1004584"/>
              <a:ext cx="3541067" cy="800035"/>
            </a:xfrm>
            <a:prstGeom prst="rect">
              <a:avLst/>
            </a:prstGeom>
            <a:solidFill>
              <a:srgbClr val="4283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ctángulo 4"/>
            <p:cNvSpPr/>
            <p:nvPr/>
          </p:nvSpPr>
          <p:spPr>
            <a:xfrm>
              <a:off x="267650" y="1117922"/>
              <a:ext cx="3196582" cy="573361"/>
            </a:xfrm>
            <a:prstGeom prst="rect">
              <a:avLst/>
            </a:prstGeom>
            <a:solidFill>
              <a:srgbClr val="9DD3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dirty="0" err="1" smtClean="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Objective</a:t>
              </a:r>
              <a:endParaRPr lang="pt-BR" sz="32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CuadroTexto 8"/>
          <p:cNvSpPr txBox="1"/>
          <p:nvPr/>
        </p:nvSpPr>
        <p:spPr>
          <a:xfrm>
            <a:off x="966587" y="2401123"/>
            <a:ext cx="101736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Keep this model.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maximum number of slides recommended is 10. Calculate how much time you will spend to present each slide so that it does not exceed the allowed 10 minutes.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 can change the color of the slides according to your preference.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use fonts smaller than 18pt.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-82553" y="-35192"/>
            <a:ext cx="12251453" cy="2614904"/>
            <a:chOff x="-82553" y="-35192"/>
            <a:chExt cx="12251453" cy="2614904"/>
          </a:xfrm>
        </p:grpSpPr>
        <p:pic>
          <p:nvPicPr>
            <p:cNvPr id="12" name="Picture 4" descr="Resultado de imagen para green desig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108255" y="-3"/>
              <a:ext cx="10499542" cy="257971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Resultado de imagen para green design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50090"/>
            <a:stretch/>
          </p:blipFill>
          <p:spPr bwMode="auto">
            <a:xfrm>
              <a:off x="3952516" y="25058"/>
              <a:ext cx="1320615" cy="126479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CuadroTexto 13"/>
            <p:cNvSpPr txBox="1"/>
            <p:nvPr/>
          </p:nvSpPr>
          <p:spPr>
            <a:xfrm>
              <a:off x="5044032" y="89981"/>
              <a:ext cx="5323887" cy="1077218"/>
            </a:xfrm>
            <a:prstGeom prst="rect">
              <a:avLst/>
            </a:prstGeom>
            <a:noFill/>
            <a:ln w="349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es-ES" sz="3200" i="1" dirty="0">
                  <a:latin typeface="Impact" panose="020B0806030902050204" pitchFamily="34" charset="0"/>
                </a:rPr>
                <a:t>International Meeting of </a:t>
              </a:r>
              <a:r>
                <a:rPr lang="es-ES" sz="3200" i="1" dirty="0" err="1">
                  <a:latin typeface="Impact" panose="020B0806030902050204" pitchFamily="34" charset="0"/>
                </a:rPr>
                <a:t>Pharmaceutical</a:t>
              </a:r>
              <a:r>
                <a:rPr lang="es-ES" sz="3200" i="1" dirty="0">
                  <a:latin typeface="Impact" panose="020B0806030902050204" pitchFamily="34" charset="0"/>
                </a:rPr>
                <a:t> </a:t>
              </a:r>
              <a:r>
                <a:rPr lang="es-ES" sz="3200" i="1" dirty="0" err="1">
                  <a:latin typeface="Impact" panose="020B0806030902050204" pitchFamily="34" charset="0"/>
                </a:rPr>
                <a:t>Science</a:t>
              </a:r>
              <a:endParaRPr lang="pt-BR" sz="3200" i="1" dirty="0">
                <a:latin typeface="Impact" panose="020B0806030902050204" pitchFamily="34" charset="0"/>
              </a:endParaRPr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4371295" y="-35192"/>
              <a:ext cx="298203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7200" b="1" dirty="0">
                  <a:latin typeface="HGPHeiseiMinchotaiW9" panose="02020A00000000000000" pitchFamily="18" charset="-128"/>
                  <a:ea typeface="HGPHeiseiMinchotaiW9" panose="02020A00000000000000" pitchFamily="18" charset="-128"/>
                </a:rPr>
                <a:t>I</a:t>
              </a:r>
              <a:endParaRPr lang="pt-BR" sz="7200" b="1" dirty="0">
                <a:latin typeface="HGPHeiseiMinchotaiW9" panose="02020A00000000000000" pitchFamily="18" charset="-128"/>
                <a:ea typeface="HGPHeiseiMinchotaiW9" panose="02020A00000000000000" pitchFamily="18" charset="-128"/>
              </a:endParaRPr>
            </a:p>
          </p:txBody>
        </p:sp>
        <p:pic>
          <p:nvPicPr>
            <p:cNvPr id="19" name="Picture 4" descr="Imagem relacionada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b="8582"/>
            <a:stretch/>
          </p:blipFill>
          <p:spPr bwMode="auto">
            <a:xfrm>
              <a:off x="10660021" y="-11451"/>
              <a:ext cx="1508879" cy="67977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Imagen 19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" b="22247"/>
            <a:stretch/>
          </p:blipFill>
          <p:spPr>
            <a:xfrm>
              <a:off x="9065135" y="115143"/>
              <a:ext cx="1982505" cy="619870"/>
            </a:xfrm>
            <a:prstGeom prst="rect">
              <a:avLst/>
            </a:prstGeom>
          </p:spPr>
        </p:pic>
        <p:pic>
          <p:nvPicPr>
            <p:cNvPr id="21" name="Picture 6" descr="Resultado de imagem para universidade estadual de maringÃ¡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2553" y="-23657"/>
              <a:ext cx="1522172" cy="78487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82819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89663" y="982321"/>
            <a:ext cx="3481795" cy="1011604"/>
            <a:chOff x="189663" y="982321"/>
            <a:chExt cx="3481795" cy="1011604"/>
          </a:xfrm>
        </p:grpSpPr>
        <p:sp>
          <p:nvSpPr>
            <p:cNvPr id="4" name="Rectángulo 3"/>
            <p:cNvSpPr/>
            <p:nvPr/>
          </p:nvSpPr>
          <p:spPr>
            <a:xfrm rot="21426044">
              <a:off x="189663" y="982321"/>
              <a:ext cx="3481795" cy="1011604"/>
            </a:xfrm>
            <a:prstGeom prst="rect">
              <a:avLst/>
            </a:prstGeom>
            <a:solidFill>
              <a:srgbClr val="4283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ctángulo 4"/>
            <p:cNvSpPr/>
            <p:nvPr/>
          </p:nvSpPr>
          <p:spPr>
            <a:xfrm>
              <a:off x="306445" y="1078367"/>
              <a:ext cx="3206401" cy="826855"/>
            </a:xfrm>
            <a:prstGeom prst="rect">
              <a:avLst/>
            </a:prstGeom>
            <a:solidFill>
              <a:srgbClr val="9DD3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dirty="0" smtClean="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Material and </a:t>
              </a:r>
              <a:r>
                <a:rPr lang="es-ES" sz="3200" dirty="0" err="1" smtClean="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Methods</a:t>
              </a:r>
              <a:endParaRPr lang="pt-BR" sz="32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CuadroTexto 8"/>
          <p:cNvSpPr txBox="1"/>
          <p:nvPr/>
        </p:nvSpPr>
        <p:spPr>
          <a:xfrm>
            <a:off x="966587" y="2401123"/>
            <a:ext cx="101736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Keep this model.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maximum number of slides recommended is 10. Calculate how much time you will spend to present each slide so that it does not exceed the allowed 10 minutes.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 can change the color of the slides according to your preference.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use fonts smaller than 18pt.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4" descr="Resultado de imagen para green de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108255" y="-3"/>
            <a:ext cx="10499542" cy="25797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esultado de imagen para green desig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0090"/>
          <a:stretch/>
        </p:blipFill>
        <p:spPr bwMode="auto">
          <a:xfrm>
            <a:off x="3952516" y="25058"/>
            <a:ext cx="1320615" cy="12647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5044032" y="89981"/>
            <a:ext cx="5323887" cy="1077218"/>
          </a:xfrm>
          <a:prstGeom prst="rect">
            <a:avLst/>
          </a:prstGeom>
          <a:noFill/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ES" sz="3200" i="1" dirty="0">
                <a:latin typeface="Impact" panose="020B0806030902050204" pitchFamily="34" charset="0"/>
              </a:rPr>
              <a:t>International Meeting of </a:t>
            </a:r>
            <a:r>
              <a:rPr lang="es-ES" sz="3200" i="1" dirty="0" err="1">
                <a:latin typeface="Impact" panose="020B0806030902050204" pitchFamily="34" charset="0"/>
              </a:rPr>
              <a:t>Pharmaceutical</a:t>
            </a:r>
            <a:r>
              <a:rPr lang="es-ES" sz="3200" i="1" dirty="0">
                <a:latin typeface="Impact" panose="020B0806030902050204" pitchFamily="34" charset="0"/>
              </a:rPr>
              <a:t> </a:t>
            </a:r>
            <a:r>
              <a:rPr lang="es-ES" sz="3200" i="1" dirty="0" err="1">
                <a:latin typeface="Impact" panose="020B0806030902050204" pitchFamily="34" charset="0"/>
              </a:rPr>
              <a:t>Science</a:t>
            </a:r>
            <a:endParaRPr lang="pt-BR" sz="3200" i="1" dirty="0">
              <a:latin typeface="Impact" panose="020B080603090205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371295" y="-35192"/>
            <a:ext cx="2982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7200" b="1" dirty="0">
                <a:latin typeface="HGPHeiseiMinchotaiW9" panose="02020A00000000000000" pitchFamily="18" charset="-128"/>
                <a:ea typeface="HGPHeiseiMinchotaiW9" panose="02020A00000000000000" pitchFamily="18" charset="-128"/>
              </a:rPr>
              <a:t>I</a:t>
            </a:r>
            <a:endParaRPr lang="pt-BR" sz="7200" b="1" dirty="0">
              <a:latin typeface="HGPHeiseiMinchotaiW9" panose="02020A00000000000000" pitchFamily="18" charset="-128"/>
              <a:ea typeface="HGPHeiseiMinchotaiW9" panose="02020A00000000000000" pitchFamily="18" charset="-128"/>
            </a:endParaRPr>
          </a:p>
        </p:txBody>
      </p:sp>
      <p:pic>
        <p:nvPicPr>
          <p:cNvPr id="19" name="Picture 4" descr="Imagem relacionad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8582"/>
          <a:stretch/>
        </p:blipFill>
        <p:spPr bwMode="auto">
          <a:xfrm>
            <a:off x="10660021" y="-11451"/>
            <a:ext cx="1508879" cy="679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" b="22247"/>
          <a:stretch/>
        </p:blipFill>
        <p:spPr>
          <a:xfrm>
            <a:off x="9065135" y="115143"/>
            <a:ext cx="1982505" cy="619870"/>
          </a:xfrm>
          <a:prstGeom prst="rect">
            <a:avLst/>
          </a:prstGeom>
        </p:spPr>
      </p:pic>
      <p:pic>
        <p:nvPicPr>
          <p:cNvPr id="21" name="Picture 6" descr="Resultado de imagem para universidade estadual de maringÃ¡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3" y="-23657"/>
            <a:ext cx="1522172" cy="7848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1570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89663" y="982321"/>
            <a:ext cx="3481795" cy="1011604"/>
            <a:chOff x="189663" y="982321"/>
            <a:chExt cx="3481795" cy="1011604"/>
          </a:xfrm>
        </p:grpSpPr>
        <p:sp>
          <p:nvSpPr>
            <p:cNvPr id="4" name="Rectángulo 3"/>
            <p:cNvSpPr/>
            <p:nvPr/>
          </p:nvSpPr>
          <p:spPr>
            <a:xfrm rot="21426044">
              <a:off x="189663" y="982321"/>
              <a:ext cx="3481795" cy="1011604"/>
            </a:xfrm>
            <a:prstGeom prst="rect">
              <a:avLst/>
            </a:prstGeom>
            <a:solidFill>
              <a:srgbClr val="4283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ctángulo 4"/>
            <p:cNvSpPr/>
            <p:nvPr/>
          </p:nvSpPr>
          <p:spPr>
            <a:xfrm>
              <a:off x="306445" y="1078367"/>
              <a:ext cx="3206401" cy="826855"/>
            </a:xfrm>
            <a:prstGeom prst="rect">
              <a:avLst/>
            </a:prstGeom>
            <a:solidFill>
              <a:srgbClr val="9DD3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dirty="0" err="1" smtClean="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Results</a:t>
              </a:r>
              <a:r>
                <a:rPr lang="es-ES" sz="3200" dirty="0" smtClean="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 and </a:t>
              </a:r>
              <a:r>
                <a:rPr lang="es-ES" sz="3200" dirty="0" err="1" smtClean="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discussion</a:t>
              </a:r>
              <a:endParaRPr lang="pt-BR" sz="32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CuadroTexto 8"/>
          <p:cNvSpPr txBox="1"/>
          <p:nvPr/>
        </p:nvSpPr>
        <p:spPr>
          <a:xfrm>
            <a:off x="966587" y="2401123"/>
            <a:ext cx="101736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Keep this model.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maximum number of slides recommended is 10. Calculate how much time you will spend to present each slide so that it does not exceed the allowed 10 minutes.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 can change the color of the slides according to your preference.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use fonts smaller than 18pt.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4" descr="Resultado de imagen para green de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108255" y="-3"/>
            <a:ext cx="10499542" cy="25797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esultado de imagen para green desig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0090"/>
          <a:stretch/>
        </p:blipFill>
        <p:spPr bwMode="auto">
          <a:xfrm>
            <a:off x="3952516" y="25058"/>
            <a:ext cx="1320615" cy="12647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5044032" y="89981"/>
            <a:ext cx="5323887" cy="1077218"/>
          </a:xfrm>
          <a:prstGeom prst="rect">
            <a:avLst/>
          </a:prstGeom>
          <a:noFill/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ES" sz="3200" i="1" dirty="0">
                <a:latin typeface="Impact" panose="020B0806030902050204" pitchFamily="34" charset="0"/>
              </a:rPr>
              <a:t>International Meeting of </a:t>
            </a:r>
            <a:r>
              <a:rPr lang="es-ES" sz="3200" i="1" dirty="0" err="1">
                <a:latin typeface="Impact" panose="020B0806030902050204" pitchFamily="34" charset="0"/>
              </a:rPr>
              <a:t>Pharmaceutical</a:t>
            </a:r>
            <a:r>
              <a:rPr lang="es-ES" sz="3200" i="1" dirty="0">
                <a:latin typeface="Impact" panose="020B0806030902050204" pitchFamily="34" charset="0"/>
              </a:rPr>
              <a:t> </a:t>
            </a:r>
            <a:r>
              <a:rPr lang="es-ES" sz="3200" i="1" dirty="0" err="1">
                <a:latin typeface="Impact" panose="020B0806030902050204" pitchFamily="34" charset="0"/>
              </a:rPr>
              <a:t>Science</a:t>
            </a:r>
            <a:endParaRPr lang="pt-BR" sz="3200" i="1" dirty="0">
              <a:latin typeface="Impact" panose="020B080603090205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371295" y="-35192"/>
            <a:ext cx="2982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7200" b="1" dirty="0">
                <a:latin typeface="HGPHeiseiMinchotaiW9" panose="02020A00000000000000" pitchFamily="18" charset="-128"/>
                <a:ea typeface="HGPHeiseiMinchotaiW9" panose="02020A00000000000000" pitchFamily="18" charset="-128"/>
              </a:rPr>
              <a:t>I</a:t>
            </a:r>
            <a:endParaRPr lang="pt-BR" sz="7200" b="1" dirty="0">
              <a:latin typeface="HGPHeiseiMinchotaiW9" panose="02020A00000000000000" pitchFamily="18" charset="-128"/>
              <a:ea typeface="HGPHeiseiMinchotaiW9" panose="02020A00000000000000" pitchFamily="18" charset="-128"/>
            </a:endParaRPr>
          </a:p>
        </p:txBody>
      </p:sp>
      <p:pic>
        <p:nvPicPr>
          <p:cNvPr id="19" name="Picture 4" descr="Imagem relacionad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8582"/>
          <a:stretch/>
        </p:blipFill>
        <p:spPr bwMode="auto">
          <a:xfrm>
            <a:off x="10660021" y="-11451"/>
            <a:ext cx="1508879" cy="679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" b="22247"/>
          <a:stretch/>
        </p:blipFill>
        <p:spPr>
          <a:xfrm>
            <a:off x="9065135" y="115143"/>
            <a:ext cx="1982505" cy="619870"/>
          </a:xfrm>
          <a:prstGeom prst="rect">
            <a:avLst/>
          </a:prstGeom>
        </p:spPr>
      </p:pic>
      <p:pic>
        <p:nvPicPr>
          <p:cNvPr id="21" name="Picture 6" descr="Resultado de imagem para universidade estadual de maringÃ¡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3" y="-23657"/>
            <a:ext cx="1522172" cy="7848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4665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89663" y="982321"/>
            <a:ext cx="3481795" cy="1011604"/>
            <a:chOff x="189663" y="982321"/>
            <a:chExt cx="3481795" cy="1011604"/>
          </a:xfrm>
        </p:grpSpPr>
        <p:sp>
          <p:nvSpPr>
            <p:cNvPr id="4" name="Rectángulo 3"/>
            <p:cNvSpPr/>
            <p:nvPr/>
          </p:nvSpPr>
          <p:spPr>
            <a:xfrm rot="21426044">
              <a:off x="189663" y="982321"/>
              <a:ext cx="3481795" cy="1011604"/>
            </a:xfrm>
            <a:prstGeom prst="rect">
              <a:avLst/>
            </a:prstGeom>
            <a:solidFill>
              <a:srgbClr val="4283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ctángulo 4"/>
            <p:cNvSpPr/>
            <p:nvPr/>
          </p:nvSpPr>
          <p:spPr>
            <a:xfrm>
              <a:off x="306445" y="1078367"/>
              <a:ext cx="3206401" cy="826855"/>
            </a:xfrm>
            <a:prstGeom prst="rect">
              <a:avLst/>
            </a:prstGeom>
            <a:solidFill>
              <a:srgbClr val="9DD3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dirty="0" err="1" smtClean="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Conclusion</a:t>
              </a:r>
              <a:endParaRPr lang="pt-BR" sz="32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CuadroTexto 8"/>
          <p:cNvSpPr txBox="1"/>
          <p:nvPr/>
        </p:nvSpPr>
        <p:spPr>
          <a:xfrm>
            <a:off x="966587" y="2401123"/>
            <a:ext cx="101736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Keep this model.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maximum number of slides recommended is 10. Calculate how much time you will spend to present each slide so that it does not exceed the allowed 10 minutes.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 can change the color of the slides according to your preference.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use fonts smaller than 18pt.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4" descr="Resultado de imagen para green de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108255" y="-3"/>
            <a:ext cx="10499542" cy="25797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esultado de imagen para green desig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0090"/>
          <a:stretch/>
        </p:blipFill>
        <p:spPr bwMode="auto">
          <a:xfrm>
            <a:off x="3952516" y="25058"/>
            <a:ext cx="1320615" cy="12647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5044032" y="89981"/>
            <a:ext cx="5323887" cy="1077218"/>
          </a:xfrm>
          <a:prstGeom prst="rect">
            <a:avLst/>
          </a:prstGeom>
          <a:noFill/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ES" sz="3200" i="1" dirty="0">
                <a:latin typeface="Impact" panose="020B0806030902050204" pitchFamily="34" charset="0"/>
              </a:rPr>
              <a:t>International Meeting of </a:t>
            </a:r>
            <a:r>
              <a:rPr lang="es-ES" sz="3200" i="1" dirty="0" err="1">
                <a:latin typeface="Impact" panose="020B0806030902050204" pitchFamily="34" charset="0"/>
              </a:rPr>
              <a:t>Pharmaceutical</a:t>
            </a:r>
            <a:r>
              <a:rPr lang="es-ES" sz="3200" i="1" dirty="0">
                <a:latin typeface="Impact" panose="020B0806030902050204" pitchFamily="34" charset="0"/>
              </a:rPr>
              <a:t> </a:t>
            </a:r>
            <a:r>
              <a:rPr lang="es-ES" sz="3200" i="1" dirty="0" err="1">
                <a:latin typeface="Impact" panose="020B0806030902050204" pitchFamily="34" charset="0"/>
              </a:rPr>
              <a:t>Science</a:t>
            </a:r>
            <a:endParaRPr lang="pt-BR" sz="3200" i="1" dirty="0">
              <a:latin typeface="Impact" panose="020B080603090205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371295" y="-35192"/>
            <a:ext cx="2982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7200" b="1" dirty="0">
                <a:latin typeface="HGPHeiseiMinchotaiW9" panose="02020A00000000000000" pitchFamily="18" charset="-128"/>
                <a:ea typeface="HGPHeiseiMinchotaiW9" panose="02020A00000000000000" pitchFamily="18" charset="-128"/>
              </a:rPr>
              <a:t>I</a:t>
            </a:r>
            <a:endParaRPr lang="pt-BR" sz="7200" b="1" dirty="0">
              <a:latin typeface="HGPHeiseiMinchotaiW9" panose="02020A00000000000000" pitchFamily="18" charset="-128"/>
              <a:ea typeface="HGPHeiseiMinchotaiW9" panose="02020A00000000000000" pitchFamily="18" charset="-128"/>
            </a:endParaRPr>
          </a:p>
        </p:txBody>
      </p:sp>
      <p:pic>
        <p:nvPicPr>
          <p:cNvPr id="19" name="Picture 4" descr="Imagem relacionad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8582"/>
          <a:stretch/>
        </p:blipFill>
        <p:spPr bwMode="auto">
          <a:xfrm>
            <a:off x="10660021" y="-11451"/>
            <a:ext cx="1508879" cy="679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" b="22247"/>
          <a:stretch/>
        </p:blipFill>
        <p:spPr>
          <a:xfrm>
            <a:off x="9065135" y="115143"/>
            <a:ext cx="1982505" cy="619870"/>
          </a:xfrm>
          <a:prstGeom prst="rect">
            <a:avLst/>
          </a:prstGeom>
        </p:spPr>
      </p:pic>
      <p:pic>
        <p:nvPicPr>
          <p:cNvPr id="21" name="Picture 6" descr="Resultado de imagem para universidade estadual de maringÃ¡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3" y="-23657"/>
            <a:ext cx="1522172" cy="7848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87338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93192" y="1066038"/>
            <a:ext cx="4052544" cy="1011604"/>
            <a:chOff x="193192" y="1066038"/>
            <a:chExt cx="4052544" cy="1011604"/>
          </a:xfrm>
        </p:grpSpPr>
        <p:sp>
          <p:nvSpPr>
            <p:cNvPr id="4" name="Rectángulo 3"/>
            <p:cNvSpPr/>
            <p:nvPr/>
          </p:nvSpPr>
          <p:spPr>
            <a:xfrm rot="21426044">
              <a:off x="193192" y="1066038"/>
              <a:ext cx="4052544" cy="1011604"/>
            </a:xfrm>
            <a:prstGeom prst="rect">
              <a:avLst/>
            </a:prstGeom>
            <a:solidFill>
              <a:srgbClr val="4283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ctángulo 4"/>
            <p:cNvSpPr/>
            <p:nvPr/>
          </p:nvSpPr>
          <p:spPr>
            <a:xfrm>
              <a:off x="310340" y="1241048"/>
              <a:ext cx="3807148" cy="716676"/>
            </a:xfrm>
            <a:prstGeom prst="rect">
              <a:avLst/>
            </a:prstGeom>
            <a:solidFill>
              <a:srgbClr val="9DD3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800" dirty="0" err="1" smtClean="0">
                  <a:solidFill>
                    <a:schemeClr val="tx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Acknowledgments</a:t>
              </a:r>
              <a:endParaRPr lang="pt-BR" sz="2800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CuadroTexto 8"/>
          <p:cNvSpPr txBox="1"/>
          <p:nvPr/>
        </p:nvSpPr>
        <p:spPr>
          <a:xfrm>
            <a:off x="966587" y="2401123"/>
            <a:ext cx="101736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Keep this model.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maximum number of slides recommended is 10. Calculate how much time you will spend to present each slide so that it does not exceed the allowed 10 minutes.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 can change the color of the slides according to your preference.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not use fonts smaller than 18pt.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4" descr="Resultado de imagen para green de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108255" y="-3"/>
            <a:ext cx="10499542" cy="25797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esultado de imagen para green desig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0090"/>
          <a:stretch/>
        </p:blipFill>
        <p:spPr bwMode="auto">
          <a:xfrm>
            <a:off x="3952516" y="25058"/>
            <a:ext cx="1320615" cy="12647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5044032" y="89981"/>
            <a:ext cx="5323887" cy="1077218"/>
          </a:xfrm>
          <a:prstGeom prst="rect">
            <a:avLst/>
          </a:prstGeom>
          <a:noFill/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ES" sz="3200" i="1" dirty="0">
                <a:latin typeface="Impact" panose="020B0806030902050204" pitchFamily="34" charset="0"/>
              </a:rPr>
              <a:t>International Meeting of </a:t>
            </a:r>
            <a:r>
              <a:rPr lang="es-ES" sz="3200" i="1" dirty="0" err="1">
                <a:latin typeface="Impact" panose="020B0806030902050204" pitchFamily="34" charset="0"/>
              </a:rPr>
              <a:t>Pharmaceutical</a:t>
            </a:r>
            <a:r>
              <a:rPr lang="es-ES" sz="3200" i="1" dirty="0">
                <a:latin typeface="Impact" panose="020B0806030902050204" pitchFamily="34" charset="0"/>
              </a:rPr>
              <a:t> </a:t>
            </a:r>
            <a:r>
              <a:rPr lang="es-ES" sz="3200" i="1" dirty="0" err="1">
                <a:latin typeface="Impact" panose="020B0806030902050204" pitchFamily="34" charset="0"/>
              </a:rPr>
              <a:t>Science</a:t>
            </a:r>
            <a:endParaRPr lang="pt-BR" sz="3200" i="1" dirty="0">
              <a:latin typeface="Impact" panose="020B080603090205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371295" y="-35192"/>
            <a:ext cx="2982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7200" b="1" dirty="0">
                <a:latin typeface="HGPHeiseiMinchotaiW9" panose="02020A00000000000000" pitchFamily="18" charset="-128"/>
                <a:ea typeface="HGPHeiseiMinchotaiW9" panose="02020A00000000000000" pitchFamily="18" charset="-128"/>
              </a:rPr>
              <a:t>I</a:t>
            </a:r>
            <a:endParaRPr lang="pt-BR" sz="7200" b="1" dirty="0">
              <a:latin typeface="HGPHeiseiMinchotaiW9" panose="02020A00000000000000" pitchFamily="18" charset="-128"/>
              <a:ea typeface="HGPHeiseiMinchotaiW9" panose="02020A00000000000000" pitchFamily="18" charset="-128"/>
            </a:endParaRPr>
          </a:p>
        </p:txBody>
      </p:sp>
      <p:pic>
        <p:nvPicPr>
          <p:cNvPr id="19" name="Picture 4" descr="Imagem relacionad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8582"/>
          <a:stretch/>
        </p:blipFill>
        <p:spPr bwMode="auto">
          <a:xfrm>
            <a:off x="10660021" y="-11451"/>
            <a:ext cx="1508879" cy="679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" b="22247"/>
          <a:stretch/>
        </p:blipFill>
        <p:spPr>
          <a:xfrm>
            <a:off x="9065135" y="115143"/>
            <a:ext cx="1982505" cy="619870"/>
          </a:xfrm>
          <a:prstGeom prst="rect">
            <a:avLst/>
          </a:prstGeom>
        </p:spPr>
      </p:pic>
      <p:pic>
        <p:nvPicPr>
          <p:cNvPr id="21" name="Picture 6" descr="Resultado de imagem para universidade estadual de maringÃ¡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3" y="-23657"/>
            <a:ext cx="1522172" cy="7848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181110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395</Words>
  <Application>Microsoft Office PowerPoint</Application>
  <PresentationFormat>Personalizar</PresentationFormat>
  <Paragraphs>48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de Office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Bruna Higashi</dc:creator>
  <cp:lastModifiedBy>pcf</cp:lastModifiedBy>
  <cp:revision>7</cp:revision>
  <dcterms:created xsi:type="dcterms:W3CDTF">2018-09-04T16:57:37Z</dcterms:created>
  <dcterms:modified xsi:type="dcterms:W3CDTF">2018-09-25T13:40:33Z</dcterms:modified>
</cp:coreProperties>
</file>