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-2292" y="-3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96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8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2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8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1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82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07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50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41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35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4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8002-ED5D-4C97-9010-36278B77A1C4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968F-3F63-43AD-8618-06EF8D0E76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92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814A511A-0321-49A6-B90B-EBBA8E530754}"/>
              </a:ext>
            </a:extLst>
          </p:cNvPr>
          <p:cNvGrpSpPr/>
          <p:nvPr/>
        </p:nvGrpSpPr>
        <p:grpSpPr>
          <a:xfrm>
            <a:off x="3093489" y="10893852"/>
            <a:ext cx="9192458" cy="1875180"/>
            <a:chOff x="189663" y="982321"/>
            <a:chExt cx="3481795" cy="1011604"/>
          </a:xfrm>
        </p:grpSpPr>
        <p:sp>
          <p:nvSpPr>
            <p:cNvPr id="33" name="Rectángulo 3">
              <a:extLst>
                <a:ext uri="{FF2B5EF4-FFF2-40B4-BE49-F238E27FC236}">
                  <a16:creationId xmlns:a16="http://schemas.microsoft.com/office/drawing/2014/main" xmlns="" id="{9386FDEA-7FCC-4FC1-B5F9-4A7F52C57602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ctángulo 4">
              <a:extLst>
                <a:ext uri="{FF2B5EF4-FFF2-40B4-BE49-F238E27FC236}">
                  <a16:creationId xmlns:a16="http://schemas.microsoft.com/office/drawing/2014/main" xmlns="" id="{5C9FD26C-4258-4438-88B4-1F969F96DB57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21BEF917-0C2B-4B6A-976B-044EF69AE5BE}"/>
              </a:ext>
            </a:extLst>
          </p:cNvPr>
          <p:cNvSpPr txBox="1"/>
          <p:nvPr/>
        </p:nvSpPr>
        <p:spPr>
          <a:xfrm>
            <a:off x="5872101" y="5501847"/>
            <a:ext cx="20655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C1338DB-2D3D-4720-8F29-A4749C99E6F5}"/>
              </a:ext>
            </a:extLst>
          </p:cNvPr>
          <p:cNvSpPr txBox="1"/>
          <p:nvPr/>
        </p:nvSpPr>
        <p:spPr>
          <a:xfrm>
            <a:off x="1296589" y="7086572"/>
            <a:ext cx="298061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6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; First Co-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6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; Second Co-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sz="6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; ...</a:t>
            </a:r>
          </a:p>
          <a:p>
            <a:pPr algn="ctr"/>
            <a:r>
              <a:rPr lang="en-US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Laboratory, State University of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Maringá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Maringá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, Paraná.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fulana@gmail.com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xmlns="" id="{EF9A3167-88F5-4EA9-AE0C-913D3FCD2408}"/>
              </a:ext>
            </a:extLst>
          </p:cNvPr>
          <p:cNvGrpSpPr/>
          <p:nvPr/>
        </p:nvGrpSpPr>
        <p:grpSpPr>
          <a:xfrm>
            <a:off x="3093489" y="21600319"/>
            <a:ext cx="9192458" cy="1875180"/>
            <a:chOff x="189663" y="982321"/>
            <a:chExt cx="3481795" cy="1011604"/>
          </a:xfrm>
        </p:grpSpPr>
        <p:sp>
          <p:nvSpPr>
            <p:cNvPr id="37" name="Rectángulo 3">
              <a:extLst>
                <a:ext uri="{FF2B5EF4-FFF2-40B4-BE49-F238E27FC236}">
                  <a16:creationId xmlns:a16="http://schemas.microsoft.com/office/drawing/2014/main" xmlns="" id="{8594C781-7B27-4C21-9CD7-C4D442D0B52B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ctángulo 4">
              <a:extLst>
                <a:ext uri="{FF2B5EF4-FFF2-40B4-BE49-F238E27FC236}">
                  <a16:creationId xmlns:a16="http://schemas.microsoft.com/office/drawing/2014/main" xmlns="" id="{2C051C9D-58E0-482B-9AF1-6337EF60FA11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Objective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xmlns="" id="{9EF38E7D-D9D0-4439-AB99-F1A686A28B07}"/>
              </a:ext>
            </a:extLst>
          </p:cNvPr>
          <p:cNvGrpSpPr/>
          <p:nvPr/>
        </p:nvGrpSpPr>
        <p:grpSpPr>
          <a:xfrm>
            <a:off x="3246808" y="32075508"/>
            <a:ext cx="9192458" cy="1875180"/>
            <a:chOff x="189663" y="982321"/>
            <a:chExt cx="3481795" cy="1011604"/>
          </a:xfrm>
        </p:grpSpPr>
        <p:sp>
          <p:nvSpPr>
            <p:cNvPr id="40" name="Rectángulo 3">
              <a:extLst>
                <a:ext uri="{FF2B5EF4-FFF2-40B4-BE49-F238E27FC236}">
                  <a16:creationId xmlns:a16="http://schemas.microsoft.com/office/drawing/2014/main" xmlns="" id="{A6F67DD4-FDD9-46ED-9356-E730908C20FC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ctángulo 4">
              <a:extLst>
                <a:ext uri="{FF2B5EF4-FFF2-40B4-BE49-F238E27FC236}">
                  <a16:creationId xmlns:a16="http://schemas.microsoft.com/office/drawing/2014/main" xmlns="" id="{B8A5850B-168B-4EFF-813C-47EC8888A628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 and </a:t>
              </a:r>
              <a:r>
                <a:rPr lang="es-E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Agrupar 41">
            <a:extLst>
              <a:ext uri="{FF2B5EF4-FFF2-40B4-BE49-F238E27FC236}">
                <a16:creationId xmlns:a16="http://schemas.microsoft.com/office/drawing/2014/main" xmlns="" id="{DBC6A262-A9A4-44E3-ACA4-693D101DBC7F}"/>
              </a:ext>
            </a:extLst>
          </p:cNvPr>
          <p:cNvGrpSpPr/>
          <p:nvPr/>
        </p:nvGrpSpPr>
        <p:grpSpPr>
          <a:xfrm>
            <a:off x="20071800" y="10773122"/>
            <a:ext cx="9192458" cy="1875180"/>
            <a:chOff x="189663" y="982321"/>
            <a:chExt cx="3481795" cy="1011604"/>
          </a:xfrm>
        </p:grpSpPr>
        <p:sp>
          <p:nvSpPr>
            <p:cNvPr id="43" name="Rectángulo 3">
              <a:extLst>
                <a:ext uri="{FF2B5EF4-FFF2-40B4-BE49-F238E27FC236}">
                  <a16:creationId xmlns:a16="http://schemas.microsoft.com/office/drawing/2014/main" xmlns="" id="{3CE872DE-EA08-493B-97D5-A921DE952E55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ctángulo 4">
              <a:extLst>
                <a:ext uri="{FF2B5EF4-FFF2-40B4-BE49-F238E27FC236}">
                  <a16:creationId xmlns:a16="http://schemas.microsoft.com/office/drawing/2014/main" xmlns="" id="{A3A3E9AB-6636-49E9-96C1-368A3DE4F2C4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  <a:r>
                <a:rPr lang="es-ES" sz="5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es-ES" sz="58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discussion</a:t>
              </a:r>
              <a:endParaRPr lang="pt-B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" name="Picture 4" descr="Resultado de imagen para green design">
            <a:extLst>
              <a:ext uri="{FF2B5EF4-FFF2-40B4-BE49-F238E27FC236}">
                <a16:creationId xmlns:a16="http://schemas.microsoft.com/office/drawing/2014/main" xmlns="" id="{7DFA9939-281A-4A35-AF10-43DA75D02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31455" y="0"/>
            <a:ext cx="33262194" cy="899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Agrupar 64">
            <a:extLst>
              <a:ext uri="{FF2B5EF4-FFF2-40B4-BE49-F238E27FC236}">
                <a16:creationId xmlns:a16="http://schemas.microsoft.com/office/drawing/2014/main" xmlns="" id="{8D406CB9-D535-4F5C-B1DF-CD9DC4BDCAD3}"/>
              </a:ext>
            </a:extLst>
          </p:cNvPr>
          <p:cNvGrpSpPr/>
          <p:nvPr/>
        </p:nvGrpSpPr>
        <p:grpSpPr>
          <a:xfrm>
            <a:off x="194448" y="-594399"/>
            <a:ext cx="32717234" cy="5900361"/>
            <a:chOff x="194448" y="-594399"/>
            <a:chExt cx="32717234" cy="5900361"/>
          </a:xfrm>
        </p:grpSpPr>
        <p:grpSp>
          <p:nvGrpSpPr>
            <p:cNvPr id="47" name="Agrupar 46">
              <a:extLst>
                <a:ext uri="{FF2B5EF4-FFF2-40B4-BE49-F238E27FC236}">
                  <a16:creationId xmlns:a16="http://schemas.microsoft.com/office/drawing/2014/main" xmlns="" id="{5DFA36D3-7BCE-4BFB-9C9D-4D6607361A4A}"/>
                </a:ext>
              </a:extLst>
            </p:cNvPr>
            <p:cNvGrpSpPr/>
            <p:nvPr/>
          </p:nvGrpSpPr>
          <p:grpSpPr>
            <a:xfrm>
              <a:off x="9064993" y="23011"/>
              <a:ext cx="15211650" cy="3921580"/>
              <a:chOff x="7248093" y="-57152"/>
              <a:chExt cx="15211650" cy="3921580"/>
            </a:xfrm>
          </p:grpSpPr>
          <p:sp>
            <p:nvSpPr>
              <p:cNvPr id="25" name="CuadroTexto 13">
                <a:extLst>
                  <a:ext uri="{FF2B5EF4-FFF2-40B4-BE49-F238E27FC236}">
                    <a16:creationId xmlns:a16="http://schemas.microsoft.com/office/drawing/2014/main" xmlns="" id="{EEF18915-7917-4A3C-BC1B-64CDD5545AAD}"/>
                  </a:ext>
                </a:extLst>
              </p:cNvPr>
              <p:cNvSpPr txBox="1"/>
              <p:nvPr/>
            </p:nvSpPr>
            <p:spPr>
              <a:xfrm>
                <a:off x="9939544" y="449228"/>
                <a:ext cx="12520199" cy="2813220"/>
              </a:xfrm>
              <a:prstGeom prst="rect">
                <a:avLst/>
              </a:prstGeom>
              <a:noFill/>
              <a:ln w="3492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8000" i="1" dirty="0">
                    <a:latin typeface="Impact" panose="020B0806030902050204" pitchFamily="34" charset="0"/>
                  </a:rPr>
                  <a:t>International Meeting of </a:t>
                </a:r>
                <a:r>
                  <a:rPr lang="es-ES" sz="8000" i="1" dirty="0" err="1">
                    <a:latin typeface="Impact" panose="020B0806030902050204" pitchFamily="34" charset="0"/>
                  </a:rPr>
                  <a:t>Pharmaceutical</a:t>
                </a:r>
                <a:r>
                  <a:rPr lang="es-ES" sz="8000" i="1" dirty="0">
                    <a:latin typeface="Impact" panose="020B0806030902050204" pitchFamily="34" charset="0"/>
                  </a:rPr>
                  <a:t> </a:t>
                </a:r>
                <a:r>
                  <a:rPr lang="es-ES" sz="8000" i="1" dirty="0" err="1">
                    <a:latin typeface="Impact" panose="020B0806030902050204" pitchFamily="34" charset="0"/>
                  </a:rPr>
                  <a:t>Science</a:t>
                </a:r>
                <a:endParaRPr lang="pt-BR" sz="8000" i="1" dirty="0">
                  <a:latin typeface="Impact" panose="020B0806030902050204" pitchFamily="34" charset="0"/>
                </a:endParaRPr>
              </a:p>
            </p:txBody>
          </p:sp>
          <p:pic>
            <p:nvPicPr>
              <p:cNvPr id="20" name="Picture 2" descr="Resultado de imagen para green design">
                <a:extLst>
                  <a:ext uri="{FF2B5EF4-FFF2-40B4-BE49-F238E27FC236}">
                    <a16:creationId xmlns:a16="http://schemas.microsoft.com/office/drawing/2014/main" xmlns="" id="{12319BBA-7FC6-43B8-B773-77424667C4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50090"/>
              <a:stretch/>
            </p:blipFill>
            <p:spPr bwMode="auto">
              <a:xfrm flipH="1">
                <a:off x="7248093" y="-57152"/>
                <a:ext cx="3902599" cy="39215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Rectángulo 14">
                <a:extLst>
                  <a:ext uri="{FF2B5EF4-FFF2-40B4-BE49-F238E27FC236}">
                    <a16:creationId xmlns:a16="http://schemas.microsoft.com/office/drawing/2014/main" xmlns="" id="{7C780ACE-AA50-4021-899A-63D651B6B075}"/>
                  </a:ext>
                </a:extLst>
              </p:cNvPr>
              <p:cNvSpPr/>
              <p:nvPr/>
            </p:nvSpPr>
            <p:spPr>
              <a:xfrm>
                <a:off x="8817891" y="1178383"/>
                <a:ext cx="991602" cy="922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0" b="1" dirty="0">
                    <a:latin typeface="HGPHeiseiMinchotaiW9" panose="02020A00000000000000" pitchFamily="18" charset="-128"/>
                    <a:ea typeface="HGPHeiseiMinchotaiW9" panose="02020A00000000000000" pitchFamily="18" charset="-128"/>
                  </a:rPr>
                  <a:t>I</a:t>
                </a:r>
              </a:p>
            </p:txBody>
          </p:sp>
        </p:grpSp>
        <p:pic>
          <p:nvPicPr>
            <p:cNvPr id="28" name="Imagen 19">
              <a:extLst>
                <a:ext uri="{FF2B5EF4-FFF2-40B4-BE49-F238E27FC236}">
                  <a16:creationId xmlns:a16="http://schemas.microsoft.com/office/drawing/2014/main" xmlns="" id="{97F37C55-3C05-4238-BF0C-1EE25FA017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" b="22247"/>
            <a:stretch/>
          </p:blipFill>
          <p:spPr>
            <a:xfrm>
              <a:off x="27123357" y="710610"/>
              <a:ext cx="5788325" cy="1993101"/>
            </a:xfrm>
            <a:prstGeom prst="rect">
              <a:avLst/>
            </a:prstGeom>
          </p:spPr>
        </p:pic>
        <p:pic>
          <p:nvPicPr>
            <p:cNvPr id="29" name="Picture 4" descr="Imagem relacionada">
              <a:extLst>
                <a:ext uri="{FF2B5EF4-FFF2-40B4-BE49-F238E27FC236}">
                  <a16:creationId xmlns:a16="http://schemas.microsoft.com/office/drawing/2014/main" xmlns="" id="{C222140A-EAB5-4BDC-944C-7CC56FD120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582"/>
            <a:stretch/>
          </p:blipFill>
          <p:spPr bwMode="auto">
            <a:xfrm>
              <a:off x="5100418" y="588568"/>
              <a:ext cx="3964575" cy="1966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4" name="Agrupar 63">
              <a:extLst>
                <a:ext uri="{FF2B5EF4-FFF2-40B4-BE49-F238E27FC236}">
                  <a16:creationId xmlns:a16="http://schemas.microsoft.com/office/drawing/2014/main" xmlns="" id="{65E4BF59-7613-4407-978D-E7A3DE51B66C}"/>
                </a:ext>
              </a:extLst>
            </p:cNvPr>
            <p:cNvGrpSpPr/>
            <p:nvPr/>
          </p:nvGrpSpPr>
          <p:grpSpPr>
            <a:xfrm>
              <a:off x="194448" y="-594399"/>
              <a:ext cx="27836434" cy="5900361"/>
              <a:chOff x="120889" y="-892243"/>
              <a:chExt cx="27836434" cy="5900361"/>
            </a:xfrm>
          </p:grpSpPr>
          <p:pic>
            <p:nvPicPr>
              <p:cNvPr id="30" name="Picture 6" descr="Resultado de imagem para universidade estadual de maringÃ¡">
                <a:extLst>
                  <a:ext uri="{FF2B5EF4-FFF2-40B4-BE49-F238E27FC236}">
                    <a16:creationId xmlns:a16="http://schemas.microsoft.com/office/drawing/2014/main" xmlns="" id="{FEC724B9-49D0-4FE8-8C7B-BFC61B54FA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889" y="47399"/>
                <a:ext cx="5040740" cy="28623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magem 45">
                <a:extLst>
                  <a:ext uri="{FF2B5EF4-FFF2-40B4-BE49-F238E27FC236}">
                    <a16:creationId xmlns:a16="http://schemas.microsoft.com/office/drawing/2014/main" xmlns="" id="{CDFD9DF8-3E85-4885-ADB6-79C89FB79A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3780663" y="-892243"/>
                <a:ext cx="4176660" cy="5900361"/>
              </a:xfrm>
              <a:prstGeom prst="rect">
                <a:avLst/>
              </a:prstGeom>
            </p:spPr>
          </p:pic>
        </p:grpSp>
      </p:grpSp>
      <p:grpSp>
        <p:nvGrpSpPr>
          <p:cNvPr id="49" name="Agrupar 48">
            <a:extLst>
              <a:ext uri="{FF2B5EF4-FFF2-40B4-BE49-F238E27FC236}">
                <a16:creationId xmlns:a16="http://schemas.microsoft.com/office/drawing/2014/main" xmlns="" id="{88DAB103-253C-4BED-A846-9C0E0F68C73D}"/>
              </a:ext>
            </a:extLst>
          </p:cNvPr>
          <p:cNvGrpSpPr/>
          <p:nvPr/>
        </p:nvGrpSpPr>
        <p:grpSpPr>
          <a:xfrm>
            <a:off x="20016581" y="21435893"/>
            <a:ext cx="9192458" cy="1875180"/>
            <a:chOff x="189663" y="982321"/>
            <a:chExt cx="3481795" cy="1011604"/>
          </a:xfrm>
        </p:grpSpPr>
        <p:sp>
          <p:nvSpPr>
            <p:cNvPr id="50" name="Rectángulo 3">
              <a:extLst>
                <a:ext uri="{FF2B5EF4-FFF2-40B4-BE49-F238E27FC236}">
                  <a16:creationId xmlns:a16="http://schemas.microsoft.com/office/drawing/2014/main" xmlns="" id="{A58D6E87-30BE-4920-9DF5-C086D2E7C49A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ctángulo 4">
              <a:extLst>
                <a:ext uri="{FF2B5EF4-FFF2-40B4-BE49-F238E27FC236}">
                  <a16:creationId xmlns:a16="http://schemas.microsoft.com/office/drawing/2014/main" xmlns="" id="{F6133437-4F35-4842-B33E-C6CAD0228D5F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xmlns="" id="{2157FDF9-5DD2-412B-A55E-1D0C2EC4659D}"/>
              </a:ext>
            </a:extLst>
          </p:cNvPr>
          <p:cNvGrpSpPr/>
          <p:nvPr/>
        </p:nvGrpSpPr>
        <p:grpSpPr>
          <a:xfrm>
            <a:off x="20001563" y="32075508"/>
            <a:ext cx="9192458" cy="1875180"/>
            <a:chOff x="189663" y="982321"/>
            <a:chExt cx="3481795" cy="1011604"/>
          </a:xfrm>
        </p:grpSpPr>
        <p:sp>
          <p:nvSpPr>
            <p:cNvPr id="53" name="Rectángulo 3">
              <a:extLst>
                <a:ext uri="{FF2B5EF4-FFF2-40B4-BE49-F238E27FC236}">
                  <a16:creationId xmlns:a16="http://schemas.microsoft.com/office/drawing/2014/main" xmlns="" id="{A43B1966-8347-4454-A771-F0062414CB6B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ctángulo 4">
              <a:extLst>
                <a:ext uri="{FF2B5EF4-FFF2-40B4-BE49-F238E27FC236}">
                  <a16:creationId xmlns:a16="http://schemas.microsoft.com/office/drawing/2014/main" xmlns="" id="{D290CA45-5848-4A12-87CD-6AFAFC4E3C89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  <a:r>
                <a:rPr lang="en-US" b="1" dirty="0" err="1"/>
                <a:t>s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7A659212-3585-43E8-9CDE-CDFA6E6C2674}"/>
              </a:ext>
            </a:extLst>
          </p:cNvPr>
          <p:cNvSpPr txBox="1"/>
          <p:nvPr/>
        </p:nvSpPr>
        <p:spPr>
          <a:xfrm>
            <a:off x="724424" y="13583078"/>
            <a:ext cx="147060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Poster must be prepared in ENGLISH language. Poster size must be 0.90 x 1.20 m (width x height).</a:t>
            </a:r>
          </a:p>
        </p:txBody>
      </p:sp>
      <p:grpSp>
        <p:nvGrpSpPr>
          <p:cNvPr id="58" name="Agrupar 57">
            <a:extLst>
              <a:ext uri="{FF2B5EF4-FFF2-40B4-BE49-F238E27FC236}">
                <a16:creationId xmlns:a16="http://schemas.microsoft.com/office/drawing/2014/main" xmlns="" id="{483FA699-659F-4962-BADD-EC5F1676EA00}"/>
              </a:ext>
            </a:extLst>
          </p:cNvPr>
          <p:cNvGrpSpPr/>
          <p:nvPr/>
        </p:nvGrpSpPr>
        <p:grpSpPr>
          <a:xfrm>
            <a:off x="19975040" y="38898074"/>
            <a:ext cx="9192458" cy="1875180"/>
            <a:chOff x="189663" y="982321"/>
            <a:chExt cx="3481795" cy="1011604"/>
          </a:xfrm>
        </p:grpSpPr>
        <p:sp>
          <p:nvSpPr>
            <p:cNvPr id="59" name="Rectángulo 3">
              <a:extLst>
                <a:ext uri="{FF2B5EF4-FFF2-40B4-BE49-F238E27FC236}">
                  <a16:creationId xmlns:a16="http://schemas.microsoft.com/office/drawing/2014/main" xmlns="" id="{04298A90-7646-4C2C-B348-2FA15038F6FE}"/>
                </a:ext>
              </a:extLst>
            </p:cNvPr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ctángulo 4">
              <a:extLst>
                <a:ext uri="{FF2B5EF4-FFF2-40B4-BE49-F238E27FC236}">
                  <a16:creationId xmlns:a16="http://schemas.microsoft.com/office/drawing/2014/main" xmlns="" id="{15369903-37D0-4B2A-9E2B-CACA85C5D3DB}"/>
                </a:ext>
              </a:extLst>
            </p:cNvPr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6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Acknowledgments</a:t>
              </a:r>
              <a:endPara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CaixaDeTexto 60">
            <a:extLst>
              <a:ext uri="{FF2B5EF4-FFF2-40B4-BE49-F238E27FC236}">
                <a16:creationId xmlns:a16="http://schemas.microsoft.com/office/drawing/2014/main" xmlns="" id="{7C99C485-DEE1-46F0-BAD1-A45A411C9490}"/>
              </a:ext>
            </a:extLst>
          </p:cNvPr>
          <p:cNvSpPr txBox="1"/>
          <p:nvPr/>
        </p:nvSpPr>
        <p:spPr>
          <a:xfrm>
            <a:off x="17163012" y="34993220"/>
            <a:ext cx="14706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At least 1 and maximum of 3.</a:t>
            </a:r>
            <a:endParaRPr lang="en-US" dirty="0"/>
          </a:p>
          <a:p>
            <a:pPr algn="just"/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xmlns="" id="{16E95C98-3065-44E3-A184-C70AB0856621}"/>
              </a:ext>
            </a:extLst>
          </p:cNvPr>
          <p:cNvSpPr txBox="1"/>
          <p:nvPr/>
        </p:nvSpPr>
        <p:spPr>
          <a:xfrm>
            <a:off x="17163012" y="41344448"/>
            <a:ext cx="147060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Financial support must be included.</a:t>
            </a:r>
          </a:p>
        </p:txBody>
      </p:sp>
    </p:spTree>
    <p:extLst>
      <p:ext uri="{BB962C8B-B14F-4D97-AF65-F5344CB8AC3E}">
        <p14:creationId xmlns:p14="http://schemas.microsoft.com/office/powerpoint/2010/main" xmlns="" val="1795612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75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Felix Vecchi</dc:creator>
  <cp:lastModifiedBy>pcf</cp:lastModifiedBy>
  <cp:revision>12</cp:revision>
  <dcterms:created xsi:type="dcterms:W3CDTF">2018-10-18T17:30:23Z</dcterms:created>
  <dcterms:modified xsi:type="dcterms:W3CDTF">2018-10-19T17:05:44Z</dcterms:modified>
</cp:coreProperties>
</file>