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5"/>
  </p:notesMasterIdLst>
  <p:sldIdLst>
    <p:sldId id="256" r:id="rId4"/>
  </p:sldIdLst>
  <p:sldSz cx="32404050" cy="43205400"/>
  <p:notesSz cx="6858000" cy="9144000"/>
  <p:embeddedFontLst>
    <p:embeddedFont>
      <p:font typeface="Arial Black" panose="020B0A04020102020204" pitchFamily="3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DCC0D-F311-422F-8B20-B23605D5F9E0}" v="28" dt="2019-10-02T18:11:43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628" y="1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font" Target="fonts/font2.fntdata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Marques Silva Medeiros" userId="0f1aea76e6415d38" providerId="LiveId" clId="{0BEDCC0D-F311-422F-8B20-B23605D5F9E0}"/>
    <pc:docChg chg="undo custSel modSld">
      <pc:chgData name="Diego Marques Silva Medeiros" userId="0f1aea76e6415d38" providerId="LiveId" clId="{0BEDCC0D-F311-422F-8B20-B23605D5F9E0}" dt="2019-10-02T18:11:43.998" v="127"/>
      <pc:docMkLst>
        <pc:docMk/>
      </pc:docMkLst>
      <pc:sldChg chg="addSp delSp modSp">
        <pc:chgData name="Diego Marques Silva Medeiros" userId="0f1aea76e6415d38" providerId="LiveId" clId="{0BEDCC0D-F311-422F-8B20-B23605D5F9E0}" dt="2019-10-02T18:11:43.998" v="127"/>
        <pc:sldMkLst>
          <pc:docMk/>
          <pc:sldMk cId="0" sldId="256"/>
        </pc:sldMkLst>
        <pc:spChg chg="mod">
          <ac:chgData name="Diego Marques Silva Medeiros" userId="0f1aea76e6415d38" providerId="LiveId" clId="{0BEDCC0D-F311-422F-8B20-B23605D5F9E0}" dt="2019-10-02T18:05:52.391" v="89" actId="14100"/>
          <ac:spMkLst>
            <pc:docMk/>
            <pc:sldMk cId="0" sldId="256"/>
            <ac:spMk id="107" creationId="{00000000-0000-0000-0000-000000000000}"/>
          </ac:spMkLst>
        </pc:spChg>
        <pc:spChg chg="mod">
          <ac:chgData name="Diego Marques Silva Medeiros" userId="0f1aea76e6415d38" providerId="LiveId" clId="{0BEDCC0D-F311-422F-8B20-B23605D5F9E0}" dt="2019-10-02T18:04:47.272" v="33" actId="20577"/>
          <ac:spMkLst>
            <pc:docMk/>
            <pc:sldMk cId="0" sldId="256"/>
            <ac:spMk id="108" creationId="{00000000-0000-0000-0000-000000000000}"/>
          </ac:spMkLst>
        </pc:spChg>
        <pc:spChg chg="mod">
          <ac:chgData name="Diego Marques Silva Medeiros" userId="0f1aea76e6415d38" providerId="LiveId" clId="{0BEDCC0D-F311-422F-8B20-B23605D5F9E0}" dt="2019-10-02T18:05:35.769" v="83" actId="20577"/>
          <ac:spMkLst>
            <pc:docMk/>
            <pc:sldMk cId="0" sldId="256"/>
            <ac:spMk id="109" creationId="{00000000-0000-0000-0000-000000000000}"/>
          </ac:spMkLst>
        </pc:spChg>
        <pc:spChg chg="mod">
          <ac:chgData name="Diego Marques Silva Medeiros" userId="0f1aea76e6415d38" providerId="LiveId" clId="{0BEDCC0D-F311-422F-8B20-B23605D5F9E0}" dt="2019-10-02T18:05:42.627" v="88" actId="20577"/>
          <ac:spMkLst>
            <pc:docMk/>
            <pc:sldMk cId="0" sldId="256"/>
            <ac:spMk id="110" creationId="{00000000-0000-0000-0000-000000000000}"/>
          </ac:spMkLst>
        </pc:spChg>
        <pc:spChg chg="mod">
          <ac:chgData name="Diego Marques Silva Medeiros" userId="0f1aea76e6415d38" providerId="LiveId" clId="{0BEDCC0D-F311-422F-8B20-B23605D5F9E0}" dt="2019-10-02T18:05:58.936" v="91" actId="14100"/>
          <ac:spMkLst>
            <pc:docMk/>
            <pc:sldMk cId="0" sldId="256"/>
            <ac:spMk id="112" creationId="{00000000-0000-0000-0000-000000000000}"/>
          </ac:spMkLst>
        </pc:spChg>
        <pc:spChg chg="mod">
          <ac:chgData name="Diego Marques Silva Medeiros" userId="0f1aea76e6415d38" providerId="LiveId" clId="{0BEDCC0D-F311-422F-8B20-B23605D5F9E0}" dt="2019-10-02T18:08:57.256" v="124" actId="113"/>
          <ac:spMkLst>
            <pc:docMk/>
            <pc:sldMk cId="0" sldId="256"/>
            <ac:spMk id="114" creationId="{00000000-0000-0000-0000-000000000000}"/>
          </ac:spMkLst>
        </pc:spChg>
        <pc:grpChg chg="add del mod">
          <ac:chgData name="Diego Marques Silva Medeiros" userId="0f1aea76e6415d38" providerId="LiveId" clId="{0BEDCC0D-F311-422F-8B20-B23605D5F9E0}" dt="2019-10-02T18:02:41.373" v="9" actId="165"/>
          <ac:grpSpMkLst>
            <pc:docMk/>
            <pc:sldMk cId="0" sldId="256"/>
            <ac:grpSpMk id="4" creationId="{13959C14-BFCC-480F-854C-BF4A93A26A94}"/>
          </ac:grpSpMkLst>
        </pc:grpChg>
        <pc:grpChg chg="add mod">
          <ac:chgData name="Diego Marques Silva Medeiros" userId="0f1aea76e6415d38" providerId="LiveId" clId="{0BEDCC0D-F311-422F-8B20-B23605D5F9E0}" dt="2019-10-02T18:09:55.624" v="125" actId="14100"/>
          <ac:grpSpMkLst>
            <pc:docMk/>
            <pc:sldMk cId="0" sldId="256"/>
            <ac:grpSpMk id="5" creationId="{BF24C34E-AEE3-4B2C-A71E-50321F42E2D5}"/>
          </ac:grpSpMkLst>
        </pc:grpChg>
        <pc:picChg chg="add mod topLvl modCrop">
          <ac:chgData name="Diego Marques Silva Medeiros" userId="0f1aea76e6415d38" providerId="LiveId" clId="{0BEDCC0D-F311-422F-8B20-B23605D5F9E0}" dt="2019-10-02T18:08:36.774" v="111" actId="164"/>
          <ac:picMkLst>
            <pc:docMk/>
            <pc:sldMk cId="0" sldId="256"/>
            <ac:picMk id="3" creationId="{878E3CF2-E431-4B07-BBBC-191A794E21BE}"/>
          </ac:picMkLst>
        </pc:picChg>
        <pc:picChg chg="add del">
          <ac:chgData name="Diego Marques Silva Medeiros" userId="0f1aea76e6415d38" providerId="LiveId" clId="{0BEDCC0D-F311-422F-8B20-B23605D5F9E0}" dt="2019-10-02T18:02:46.997" v="11"/>
          <ac:picMkLst>
            <pc:docMk/>
            <pc:sldMk cId="0" sldId="256"/>
            <ac:picMk id="17" creationId="{3544FC6D-6B0D-4DF0-91C3-E16039B33108}"/>
          </ac:picMkLst>
        </pc:picChg>
        <pc:picChg chg="add del">
          <ac:chgData name="Diego Marques Silva Medeiros" userId="0f1aea76e6415d38" providerId="LiveId" clId="{0BEDCC0D-F311-422F-8B20-B23605D5F9E0}" dt="2019-10-02T18:02:46.997" v="11"/>
          <ac:picMkLst>
            <pc:docMk/>
            <pc:sldMk cId="0" sldId="256"/>
            <ac:picMk id="18" creationId="{8EC800FC-76BE-419B-867B-9E70ACF3BE30}"/>
          </ac:picMkLst>
        </pc:picChg>
        <pc:picChg chg="add mod modCrop">
          <ac:chgData name="Diego Marques Silva Medeiros" userId="0f1aea76e6415d38" providerId="LiveId" clId="{0BEDCC0D-F311-422F-8B20-B23605D5F9E0}" dt="2019-10-02T18:08:36.774" v="111" actId="164"/>
          <ac:picMkLst>
            <pc:docMk/>
            <pc:sldMk cId="0" sldId="256"/>
            <ac:picMk id="19" creationId="{0C294673-9967-450B-8AD0-1E187121FC6A}"/>
          </ac:picMkLst>
        </pc:picChg>
        <pc:picChg chg="add del mod">
          <ac:chgData name="Diego Marques Silva Medeiros" userId="0f1aea76e6415d38" providerId="LiveId" clId="{0BEDCC0D-F311-422F-8B20-B23605D5F9E0}" dt="2019-10-02T18:02:55.768" v="15" actId="478"/>
          <ac:picMkLst>
            <pc:docMk/>
            <pc:sldMk cId="0" sldId="256"/>
            <ac:picMk id="20" creationId="{B6F2591D-AC55-489E-9AFB-4495DA41F9A9}"/>
          </ac:picMkLst>
        </pc:picChg>
        <pc:picChg chg="add mod modCrop">
          <ac:chgData name="Diego Marques Silva Medeiros" userId="0f1aea76e6415d38" providerId="LiveId" clId="{0BEDCC0D-F311-422F-8B20-B23605D5F9E0}" dt="2019-10-02T18:08:36.774" v="111" actId="164"/>
          <ac:picMkLst>
            <pc:docMk/>
            <pc:sldMk cId="0" sldId="256"/>
            <ac:picMk id="21" creationId="{5FE334D5-0200-4168-95A1-63878CBE1EBF}"/>
          </ac:picMkLst>
        </pc:picChg>
        <pc:picChg chg="add mod">
          <ac:chgData name="Diego Marques Silva Medeiros" userId="0f1aea76e6415d38" providerId="LiveId" clId="{0BEDCC0D-F311-422F-8B20-B23605D5F9E0}" dt="2019-10-02T18:08:36.774" v="111" actId="164"/>
          <ac:picMkLst>
            <pc:docMk/>
            <pc:sldMk cId="0" sldId="256"/>
            <ac:picMk id="22" creationId="{B1E8300D-9669-4921-9668-40881C6D545A}"/>
          </ac:picMkLst>
        </pc:picChg>
        <pc:picChg chg="del">
          <ac:chgData name="Diego Marques Silva Medeiros" userId="0f1aea76e6415d38" providerId="LiveId" clId="{0BEDCC0D-F311-422F-8B20-B23605D5F9E0}" dt="2019-10-02T17:58:00.762" v="0" actId="478"/>
          <ac:picMkLst>
            <pc:docMk/>
            <pc:sldMk cId="0" sldId="256"/>
            <ac:picMk id="117" creationId="{00000000-0000-0000-0000-000000000000}"/>
          </ac:picMkLst>
        </pc:picChg>
        <pc:picChg chg="add mod topLvl">
          <ac:chgData name="Diego Marques Silva Medeiros" userId="0f1aea76e6415d38" providerId="LiveId" clId="{0BEDCC0D-F311-422F-8B20-B23605D5F9E0}" dt="2019-10-02T18:11:43.998" v="127"/>
          <ac:picMkLst>
            <pc:docMk/>
            <pc:sldMk cId="0" sldId="256"/>
            <ac:picMk id="1026" creationId="{A2DD0788-2EE6-42F2-89B6-B11A155ADF2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fld id="{00000000-1234-1234-1234-123412341234}" type="slidenum">
              <a:rPr lang="pt-BR"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620202" y="1440183"/>
            <a:ext cx="27543443" cy="28803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620202" y="30243781"/>
            <a:ext cx="24303037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9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1620837" y="11041062"/>
            <a:ext cx="27003376" cy="2755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>
            <a:spLocks noGrp="1"/>
          </p:cNvSpPr>
          <p:nvPr>
            <p:ph type="pic" idx="2"/>
          </p:nvPr>
        </p:nvSpPr>
        <p:spPr>
          <a:xfrm>
            <a:off x="-2" y="0"/>
            <a:ext cx="31896858" cy="30531816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R="0" lvl="0" algn="l" rtl="0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None/>
              <a:defRPr sz="15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Clr>
                <a:schemeClr val="dk2"/>
              </a:buClr>
              <a:buSzPts val="13200"/>
              <a:buFont typeface="Arial"/>
              <a:buNone/>
              <a:defRPr sz="1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1620203" y="36004500"/>
            <a:ext cx="28893611" cy="288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/>
            </a:lvl1pPr>
            <a:lvl2pPr marL="914400" lvl="1" indent="-2286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4700"/>
              <a:buNone/>
              <a:defRPr sz="47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1620203" y="31203900"/>
            <a:ext cx="2889361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 rot="5400000">
            <a:off x="8706088" y="16517070"/>
            <a:ext cx="36864607" cy="729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 rot="5400000">
            <a:off x="-6145767" y="9496193"/>
            <a:ext cx="36864607" cy="21332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 rot="5400000">
            <a:off x="1345406" y="11316492"/>
            <a:ext cx="27554237" cy="27003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12669083" y="10081260"/>
            <a:ext cx="18114764" cy="28227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SzPts val="1400"/>
              <a:buNone/>
              <a:defRPr sz="15100"/>
            </a:lvl1pPr>
            <a:lvl2pPr marL="914400" lvl="1" indent="-10668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13200"/>
              <a:buChar char="•"/>
              <a:defRPr sz="13200"/>
            </a:lvl2pPr>
            <a:lvl3pPr marL="1371600" lvl="2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SzPts val="11300"/>
              <a:buChar char="•"/>
              <a:defRPr sz="11300"/>
            </a:lvl3pPr>
            <a:lvl4pPr marL="1828800" lvl="3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4pPr>
            <a:lvl5pPr marL="2286000" lvl="4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5pPr>
            <a:lvl6pPr marL="2743200" lvl="5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6pPr>
            <a:lvl7pPr marL="3200400" lvl="6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7pPr>
            <a:lvl8pPr marL="3657600" lvl="7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8pPr>
            <a:lvl9pPr marL="4114800" lvl="8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1620204" y="10081260"/>
            <a:ext cx="10660709" cy="28227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/>
            </a:lvl1pPr>
            <a:lvl2pPr marL="914400" lvl="1" indent="-2286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4700"/>
              <a:buNone/>
              <a:defRPr sz="47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5767921" y="9908438"/>
            <a:ext cx="11665458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L="457200" lvl="0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9500"/>
              <a:buNone/>
              <a:defRPr sz="9500" b="1"/>
            </a:lvl2pPr>
            <a:lvl3pPr marL="1371600" lvl="2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None/>
              <a:defRPr sz="8500" b="1"/>
            </a:lvl3pPr>
            <a:lvl4pPr marL="1828800" lvl="3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4pPr>
            <a:lvl5pPr marL="2286000" lvl="4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5pPr>
            <a:lvl6pPr marL="2743200" lvl="5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6pPr>
            <a:lvl7pPr marL="3200400" lvl="6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7pPr>
            <a:lvl8pPr marL="3657600" lvl="7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8pPr>
            <a:lvl9pPr marL="4114800" lvl="8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5767921" y="14234006"/>
            <a:ext cx="11665458" cy="2419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SzPts val="1400"/>
              <a:buNone/>
              <a:defRPr sz="11300"/>
            </a:lvl1pPr>
            <a:lvl2pPr marL="914400" lvl="1" indent="-83185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9500"/>
              <a:buChar char="•"/>
              <a:defRPr sz="9500"/>
            </a:lvl2pPr>
            <a:lvl3pPr marL="1371600" lvl="2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3pPr>
            <a:lvl4pPr marL="1828800" lvl="3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4pPr>
            <a:lvl5pPr marL="2286000" lvl="4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5pPr>
            <a:lvl6pPr marL="2743200" lvl="5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6pPr>
            <a:lvl7pPr marL="3200400" lvl="6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7pPr>
            <a:lvl8pPr marL="3657600" lvl="7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8pPr>
            <a:lvl9pPr marL="4114800" lvl="8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3"/>
          </p:nvPr>
        </p:nvSpPr>
        <p:spPr>
          <a:xfrm>
            <a:off x="18049056" y="9908438"/>
            <a:ext cx="11665458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L="457200" lvl="0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9500"/>
              <a:buNone/>
              <a:defRPr sz="9500" b="1"/>
            </a:lvl2pPr>
            <a:lvl3pPr marL="1371600" lvl="2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None/>
              <a:defRPr sz="8500" b="1"/>
            </a:lvl3pPr>
            <a:lvl4pPr marL="1828800" lvl="3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4pPr>
            <a:lvl5pPr marL="2286000" lvl="4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5pPr>
            <a:lvl6pPr marL="2743200" lvl="5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6pPr>
            <a:lvl7pPr marL="3200400" lvl="6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7pPr>
            <a:lvl8pPr marL="3657600" lvl="7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8pPr>
            <a:lvl9pPr marL="4114800" lvl="8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4"/>
          </p:nvPr>
        </p:nvSpPr>
        <p:spPr>
          <a:xfrm>
            <a:off x="18049056" y="14234006"/>
            <a:ext cx="11665458" cy="2419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SzPts val="1400"/>
              <a:buNone/>
              <a:defRPr sz="11300"/>
            </a:lvl1pPr>
            <a:lvl2pPr marL="914400" lvl="1" indent="-83185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9500"/>
              <a:buChar char="•"/>
              <a:defRPr sz="9500"/>
            </a:lvl2pPr>
            <a:lvl3pPr marL="1371600" lvl="2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3pPr>
            <a:lvl4pPr marL="1828800" lvl="3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4pPr>
            <a:lvl5pPr marL="2286000" lvl="4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5pPr>
            <a:lvl6pPr marL="2743200" lvl="5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6pPr>
            <a:lvl7pPr marL="3200400" lvl="6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7pPr>
            <a:lvl8pPr marL="3657600" lvl="7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8pPr>
            <a:lvl9pPr marL="4114800" lvl="8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5778722" y="9921243"/>
            <a:ext cx="11665458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SzPts val="1400"/>
              <a:buNone/>
              <a:defRPr sz="13200"/>
            </a:lvl1pPr>
            <a:lvl2pPr marL="914400" lvl="1" indent="-94615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11300"/>
              <a:buChar char="•"/>
              <a:defRPr sz="11300"/>
            </a:lvl2pPr>
            <a:lvl3pPr marL="1371600" lvl="2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3pPr>
            <a:lvl4pPr marL="1828800" lvl="3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4pPr>
            <a:lvl5pPr marL="2286000" lvl="4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5pPr>
            <a:lvl6pPr marL="2743200" lvl="5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6pPr>
            <a:lvl7pPr marL="3200400" lvl="6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7pPr>
            <a:lvl8pPr marL="3657600" lvl="7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8pPr>
            <a:lvl9pPr marL="4114800" lvl="8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2"/>
          </p:nvPr>
        </p:nvSpPr>
        <p:spPr>
          <a:xfrm>
            <a:off x="18038255" y="9921243"/>
            <a:ext cx="11665458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SzPts val="1400"/>
              <a:buNone/>
              <a:defRPr sz="13200"/>
            </a:lvl1pPr>
            <a:lvl2pPr marL="914400" lvl="1" indent="-94615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11300"/>
              <a:buChar char="•"/>
              <a:defRPr sz="11300"/>
            </a:lvl2pPr>
            <a:lvl3pPr marL="1371600" lvl="2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SzPts val="9500"/>
              <a:buChar char="•"/>
              <a:defRPr sz="9500"/>
            </a:lvl3pPr>
            <a:lvl4pPr marL="1828800" lvl="3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4pPr>
            <a:lvl5pPr marL="2286000" lvl="4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5pPr>
            <a:lvl6pPr marL="2743200" lvl="5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6pPr>
            <a:lvl7pPr marL="3200400" lvl="6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7pPr>
            <a:lvl8pPr marL="3657600" lvl="7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8pPr>
            <a:lvl9pPr marL="4114800" lvl="8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1620202" y="9121143"/>
            <a:ext cx="27543443" cy="27223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600" b="0"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1620202" y="1440186"/>
            <a:ext cx="27543443" cy="67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L="457200" lvl="0" indent="-22860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9500"/>
              <a:buNone/>
              <a:defRPr sz="9500"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44000">
              <a:srgbClr val="FFFFFF"/>
            </a:gs>
            <a:gs pos="100000">
              <a:srgbClr val="CACAC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31897638" y="30532388"/>
            <a:ext cx="506412" cy="1267301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31897638" y="0"/>
            <a:ext cx="506412" cy="3053238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620837" y="11041062"/>
            <a:ext cx="27003376" cy="2755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1850" algn="l" rtl="0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44000">
              <a:srgbClr val="FFFFFF"/>
            </a:gs>
            <a:gs pos="100000">
              <a:srgbClr val="CACAC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1620837" y="11041062"/>
            <a:ext cx="27003376" cy="2755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1850" algn="l" rtl="0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400" b="0">
              <a:solidFill>
                <a:srgbClr val="000000"/>
              </a:solidFill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31897638" y="0"/>
            <a:ext cx="506412" cy="864076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31897638" y="8640762"/>
            <a:ext cx="506412" cy="345646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44000">
              <a:srgbClr val="FFFFFF"/>
            </a:gs>
            <a:gs pos="100000">
              <a:srgbClr val="CACAC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31897638" y="30532388"/>
            <a:ext cx="506412" cy="1267301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1897638" y="0"/>
            <a:ext cx="506412" cy="3053238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1620837" y="962025"/>
            <a:ext cx="20521613" cy="864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1620837" y="11041062"/>
            <a:ext cx="27003376" cy="2755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1850" algn="l" rtl="0">
              <a:lnSpc>
                <a:spcPct val="100000"/>
              </a:lnSpc>
              <a:spcBef>
                <a:spcPts val="2838"/>
              </a:spcBef>
              <a:spcAft>
                <a:spcPts val="0"/>
              </a:spcAft>
              <a:buClr>
                <a:schemeClr val="dk2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6835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11200" algn="l" rtl="0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2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dt" idx="10"/>
          </p:nvPr>
        </p:nvSpPr>
        <p:spPr>
          <a:xfrm>
            <a:off x="1620837" y="38884225"/>
            <a:ext cx="12150724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0" anchor="b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ftr" idx="11"/>
          </p:nvPr>
        </p:nvSpPr>
        <p:spPr>
          <a:xfrm>
            <a:off x="1620837" y="40905113"/>
            <a:ext cx="12150724" cy="178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idx="12"/>
          </p:nvPr>
        </p:nvSpPr>
        <p:spPr>
          <a:xfrm rot="-5400000">
            <a:off x="27342306" y="37581682"/>
            <a:ext cx="8289925" cy="129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/>
        </p:nvSpPr>
        <p:spPr>
          <a:xfrm>
            <a:off x="16628741" y="10063896"/>
            <a:ext cx="14579599" cy="19572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CONSIDERAÇÕES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1066800" y="10058705"/>
            <a:ext cx="14579700" cy="8653838"/>
          </a:xfrm>
          <a:prstGeom prst="rect">
            <a:avLst/>
          </a:prstGeom>
          <a:noFill/>
          <a:ln w="9525" cap="flat" cmpd="sng">
            <a:solidFill>
              <a:schemeClr val="accent3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INTRODUÇÃO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732250" y="30374088"/>
            <a:ext cx="14579600" cy="5083176"/>
          </a:xfrm>
          <a:prstGeom prst="rect">
            <a:avLst/>
          </a:prstGeom>
          <a:noFill/>
          <a:ln w="9525" cap="flat" cmpd="sng">
            <a:solidFill>
              <a:schemeClr val="accent3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REFERÊNCIAS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16732250" y="36195000"/>
            <a:ext cx="14579600" cy="5050971"/>
          </a:xfrm>
          <a:prstGeom prst="rect">
            <a:avLst/>
          </a:prstGeom>
          <a:noFill/>
          <a:ln w="9525" cap="flat" cmpd="sng">
            <a:solidFill>
              <a:schemeClr val="accent3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AGRADECIMENTOS 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2863054" y="7884144"/>
            <a:ext cx="27493801" cy="28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 sz="4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Sobrenome, Nome; Sobrenome, Nome</a:t>
            </a:r>
            <a:endParaRPr sz="1400" b="0" i="0" u="none" strike="sng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EIXO TEMÁTICO: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1066800" y="19528972"/>
            <a:ext cx="14579700" cy="21717000"/>
          </a:xfrm>
          <a:prstGeom prst="rect">
            <a:avLst/>
          </a:prstGeom>
          <a:noFill/>
          <a:ln w="9525" cap="flat" cmpd="sng">
            <a:solidFill>
              <a:schemeClr val="accent3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DESENVOLVIMENTO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lang="pt-BR"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pt-BR" sz="4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dirty="0">
              <a:solidFill>
                <a:schemeClr val="dk1"/>
              </a:solidFill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16579325" y="10058705"/>
            <a:ext cx="14579700" cy="19681500"/>
          </a:xfrm>
          <a:prstGeom prst="rect">
            <a:avLst/>
          </a:prstGeom>
          <a:noFill/>
          <a:ln w="28575" cap="flat" cmpd="sng">
            <a:solidFill>
              <a:schemeClr val="accent3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6604050" y="6056629"/>
            <a:ext cx="18084899" cy="1694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pt-BR" sz="9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r>
              <a:rPr lang="pt-BR" sz="9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subtítulo</a:t>
            </a:r>
            <a:endParaRPr sz="20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25603200" y="0"/>
            <a:ext cx="6064250" cy="1090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3642872" y="21716332"/>
            <a:ext cx="10197575" cy="600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3D69B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rgbClr val="C3D69B"/>
                </a:solidFill>
                <a:latin typeface="Arial"/>
                <a:ea typeface="Arial"/>
                <a:cs typeface="Arial"/>
                <a:sym typeface="Arial"/>
              </a:rPr>
              <a:t>OBS: Estes espaços são uma sugestão, pois eles deverão ser ajustados ao conteúdo do seu banner, com ou sem a moldura da caixa de texto.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C3D69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C3D69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C3D6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BF24C34E-AEE3-4B2C-A71E-50321F42E2D5}"/>
              </a:ext>
            </a:extLst>
          </p:cNvPr>
          <p:cNvGrpSpPr/>
          <p:nvPr/>
        </p:nvGrpSpPr>
        <p:grpSpPr>
          <a:xfrm>
            <a:off x="1066800" y="0"/>
            <a:ext cx="30098461" cy="6076058"/>
            <a:chOff x="1066800" y="0"/>
            <a:chExt cx="30098461" cy="6076058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878E3CF2-E431-4B07-BBBC-191A794E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0860"/>
            <a:stretch/>
          </p:blipFill>
          <p:spPr>
            <a:xfrm>
              <a:off x="8924544" y="0"/>
              <a:ext cx="15223682" cy="6055157"/>
            </a:xfrm>
            <a:prstGeom prst="rect">
              <a:avLst/>
            </a:prstGeom>
          </p:spPr>
        </p:pic>
        <p:pic>
          <p:nvPicPr>
            <p:cNvPr id="1026" name="Picture 2" descr="Resultado de imagem para sbenbio">
              <a:extLst>
                <a:ext uri="{FF2B5EF4-FFF2-40B4-BE49-F238E27FC236}">
                  <a16:creationId xmlns:a16="http://schemas.microsoft.com/office/drawing/2014/main" id="{A2DD0788-2EE6-42F2-89B6-B11A155ADF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300"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29154" y="47572"/>
              <a:ext cx="6036107" cy="6027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0C294673-9967-450B-8AD0-1E187121FC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68623"/>
            <a:stretch/>
          </p:blipFill>
          <p:spPr>
            <a:xfrm>
              <a:off x="1066800" y="49044"/>
              <a:ext cx="6876816" cy="6027014"/>
            </a:xfrm>
            <a:prstGeom prst="rect">
              <a:avLst/>
            </a:prstGeom>
          </p:spPr>
        </p:pic>
        <p:pic>
          <p:nvPicPr>
            <p:cNvPr id="21" name="Imagem 20">
              <a:extLst>
                <a:ext uri="{FF2B5EF4-FFF2-40B4-BE49-F238E27FC236}">
                  <a16:creationId xmlns:a16="http://schemas.microsoft.com/office/drawing/2014/main" id="{5FE334D5-0200-4168-95A1-63878CBE1E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456" r="68623" b="67990"/>
            <a:stretch/>
          </p:blipFill>
          <p:spPr>
            <a:xfrm>
              <a:off x="7873263" y="47572"/>
              <a:ext cx="1051281" cy="6027014"/>
            </a:xfrm>
            <a:prstGeom prst="rect">
              <a:avLst/>
            </a:prstGeom>
          </p:spPr>
        </p:pic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B1E8300D-9669-4921-9668-40881C6D54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456" r="68623" b="67990"/>
            <a:stretch/>
          </p:blipFill>
          <p:spPr>
            <a:xfrm>
              <a:off x="24156207" y="47572"/>
              <a:ext cx="1051281" cy="602701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1_Essencial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cial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ssencial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54</Words>
  <Application>Microsoft Office PowerPoint</Application>
  <PresentationFormat>Personalizar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 Black</vt:lpstr>
      <vt:lpstr>Arial</vt:lpstr>
      <vt:lpstr>1_Essencial</vt:lpstr>
      <vt:lpstr>Essencial</vt:lpstr>
      <vt:lpstr>2_Essencial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Cíntia Camillo</dc:creator>
  <cp:lastModifiedBy>Diego Marques da Silva Medeiros</cp:lastModifiedBy>
  <cp:revision>3</cp:revision>
  <dcterms:modified xsi:type="dcterms:W3CDTF">2019-10-02T18:11:53Z</dcterms:modified>
</cp:coreProperties>
</file>