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1392" y="-6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Planilha_do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1.6377749349677877E-2"/>
          <c:y val="9.6178816940318702E-3"/>
          <c:w val="0.96958550213877404"/>
          <c:h val="0.86938360360223998"/>
        </c:manualLayout>
      </c:layout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gapWidth val="219"/>
        <c:overlap val="-27"/>
        <c:axId val="126678144"/>
        <c:axId val="126642816"/>
      </c:barChart>
      <c:catAx>
        <c:axId val="1266781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642816"/>
        <c:crosses val="autoZero"/>
        <c:auto val="1"/>
        <c:lblAlgn val="ctr"/>
        <c:lblOffset val="100"/>
      </c:catAx>
      <c:valAx>
        <c:axId val="1266428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67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DF2A-C93F-4A43-B0C5-FFEE9BAC19D3}" type="datetimeFigureOut">
              <a:rPr lang="pt-BR" smtClean="0"/>
              <a:pPr/>
              <a:t>28/05/2018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C6AFC-9BAF-4F8C-9227-9C88934FCF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2261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DF2A-C93F-4A43-B0C5-FFEE9BAC19D3}" type="datetimeFigureOut">
              <a:rPr lang="pt-BR" smtClean="0"/>
              <a:pPr/>
              <a:t>28/05/2018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C6AFC-9BAF-4F8C-9227-9C88934FCF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5647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DF2A-C93F-4A43-B0C5-FFEE9BAC19D3}" type="datetimeFigureOut">
              <a:rPr lang="pt-BR" smtClean="0"/>
              <a:pPr/>
              <a:t>28/05/2018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C6AFC-9BAF-4F8C-9227-9C88934FCF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9380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DF2A-C93F-4A43-B0C5-FFEE9BAC19D3}" type="datetimeFigureOut">
              <a:rPr lang="pt-BR" smtClean="0"/>
              <a:pPr/>
              <a:t>28/05/2018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C6AFC-9BAF-4F8C-9227-9C88934FCF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6294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DF2A-C93F-4A43-B0C5-FFEE9BAC19D3}" type="datetimeFigureOut">
              <a:rPr lang="pt-BR" smtClean="0"/>
              <a:pPr/>
              <a:t>28/05/2018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C6AFC-9BAF-4F8C-9227-9C88934FCF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8010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DF2A-C93F-4A43-B0C5-FFEE9BAC19D3}" type="datetimeFigureOut">
              <a:rPr lang="pt-BR" smtClean="0"/>
              <a:pPr/>
              <a:t>28/05/2018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C6AFC-9BAF-4F8C-9227-9C88934FCF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4967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DF2A-C93F-4A43-B0C5-FFEE9BAC19D3}" type="datetimeFigureOut">
              <a:rPr lang="pt-BR" smtClean="0"/>
              <a:pPr/>
              <a:t>28/05/2018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C6AFC-9BAF-4F8C-9227-9C88934FCF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1185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DF2A-C93F-4A43-B0C5-FFEE9BAC19D3}" type="datetimeFigureOut">
              <a:rPr lang="pt-BR" smtClean="0"/>
              <a:pPr/>
              <a:t>28/05/2018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C6AFC-9BAF-4F8C-9227-9C88934FCF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9322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DF2A-C93F-4A43-B0C5-FFEE9BAC19D3}" type="datetimeFigureOut">
              <a:rPr lang="pt-BR" smtClean="0"/>
              <a:pPr/>
              <a:t>28/05/2018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C6AFC-9BAF-4F8C-9227-9C88934FCF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3430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DF2A-C93F-4A43-B0C5-FFEE9BAC19D3}" type="datetimeFigureOut">
              <a:rPr lang="pt-BR" smtClean="0"/>
              <a:pPr/>
              <a:t>28/05/2018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C6AFC-9BAF-4F8C-9227-9C88934FCF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2520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DF2A-C93F-4A43-B0C5-FFEE9BAC19D3}" type="datetimeFigureOut">
              <a:rPr lang="pt-BR" smtClean="0"/>
              <a:pPr/>
              <a:t>28/05/2018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C6AFC-9BAF-4F8C-9227-9C88934FCF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528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6DF2A-C93F-4A43-B0C5-FFEE9BAC19D3}" type="datetimeFigureOut">
              <a:rPr lang="pt-BR" smtClean="0"/>
              <a:pPr/>
              <a:t>28/05/2018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C6AFC-9BAF-4F8C-9227-9C88934FCF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515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 cstate="print">
            <a:lum bright="-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" r="45806"/>
          <a:stretch/>
        </p:blipFill>
        <p:spPr>
          <a:xfrm>
            <a:off x="1" y="638"/>
            <a:ext cx="32495540" cy="43200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838719" y="360706"/>
            <a:ext cx="31056073" cy="473975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 defTabSz="1338263"/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NOME DO TRABALHO</a:t>
            </a:r>
          </a:p>
          <a:p>
            <a:pPr algn="ctr"/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</a:t>
            </a:r>
            <a:r>
              <a:rPr lang="pt-BR" sz="5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Nome completo </a:t>
            </a:r>
            <a:r>
              <a:rPr lang="pt-BR" sz="5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Nome completo</a:t>
            </a:r>
            <a:r>
              <a:rPr lang="pt-BR" sz="5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pt-BR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</a:t>
            </a:r>
          </a:p>
          <a:p>
            <a:pPr algn="ctr"/>
            <a:r>
              <a:rPr lang="pt-BR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</a:t>
            </a:r>
          </a:p>
          <a:p>
            <a:pPr algn="ctr"/>
            <a:r>
              <a:rPr lang="pt-BR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</a:t>
            </a:r>
          </a:p>
          <a:p>
            <a:pPr algn="ctr"/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13499" y="5446782"/>
            <a:ext cx="15121288" cy="7709803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7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  <a:p>
            <a:pPr algn="just"/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/>
          <a:srcRect l="12899" t="9333" r="63587" b="56476"/>
          <a:stretch/>
        </p:blipFill>
        <p:spPr>
          <a:xfrm>
            <a:off x="1129021" y="342773"/>
            <a:ext cx="6242121" cy="5103046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813499" y="13316353"/>
            <a:ext cx="15121288" cy="7709803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7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  <a:p>
            <a:pPr algn="just"/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813499" y="21133962"/>
            <a:ext cx="15121288" cy="21559748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7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  <a:p>
            <a:pPr algn="just"/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660522" y="28396150"/>
            <a:ext cx="13427242" cy="558838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IMAGEM 01</a:t>
            </a:r>
          </a:p>
          <a:p>
            <a:pPr algn="ctr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6748284" y="5547911"/>
            <a:ext cx="15121288" cy="29408051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sz="7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7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7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7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7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7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7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7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7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7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7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  <a:p>
            <a:pPr algn="just"/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Gráfico 15"/>
          <p:cNvGraphicFramePr/>
          <p:nvPr>
            <p:extLst>
              <p:ext uri="{D42A27DB-BD31-4B8C-83A1-F6EECF244321}">
                <p14:modId xmlns="" xmlns:p14="http://schemas.microsoft.com/office/powerpoint/2010/main" val="3793514447"/>
              </p:ext>
            </p:extLst>
          </p:nvPr>
        </p:nvGraphicFramePr>
        <p:xfrm>
          <a:off x="17118910" y="6028797"/>
          <a:ext cx="14476287" cy="964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16748284" y="24279504"/>
            <a:ext cx="15121288" cy="11403122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7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  <a:p>
            <a:pPr algn="just"/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6748610" y="35693137"/>
            <a:ext cx="15121288" cy="7017306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7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 (se for o caso)</a:t>
            </a:r>
          </a:p>
          <a:p>
            <a:pPr algn="just"/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</a:t>
            </a:r>
          </a:p>
        </p:txBody>
      </p:sp>
    </p:spTree>
    <p:extLst>
      <p:ext uri="{BB962C8B-B14F-4D97-AF65-F5344CB8AC3E}">
        <p14:creationId xmlns="" xmlns:p14="http://schemas.microsoft.com/office/powerpoint/2010/main" val="2694705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44</Words>
  <Application>Microsoft Office PowerPoint</Application>
  <PresentationFormat>Personalizar</PresentationFormat>
  <Paragraphs>51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Allan</dc:creator>
  <cp:lastModifiedBy>Valeria</cp:lastModifiedBy>
  <cp:revision>21</cp:revision>
  <dcterms:created xsi:type="dcterms:W3CDTF">2018-04-26T01:20:50Z</dcterms:created>
  <dcterms:modified xsi:type="dcterms:W3CDTF">2018-05-28T23:22:21Z</dcterms:modified>
</cp:coreProperties>
</file>